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6_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17_D2EFF1A9.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3_0.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13_72D1EEFF.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4"/>
  </p:sldMasterIdLst>
  <p:notesMasterIdLst>
    <p:notesMasterId r:id="rId35"/>
  </p:notesMasterIdLst>
  <p:sldIdLst>
    <p:sldId id="256" r:id="rId5"/>
    <p:sldId id="2146847065" r:id="rId6"/>
    <p:sldId id="2146847071" r:id="rId7"/>
    <p:sldId id="2146847068" r:id="rId8"/>
    <p:sldId id="262" r:id="rId9"/>
    <p:sldId id="2146847070" r:id="rId10"/>
    <p:sldId id="2146847066" r:id="rId11"/>
    <p:sldId id="2146847059" r:id="rId12"/>
    <p:sldId id="2146847058" r:id="rId13"/>
    <p:sldId id="279" r:id="rId14"/>
    <p:sldId id="284" r:id="rId15"/>
    <p:sldId id="273" r:id="rId16"/>
    <p:sldId id="277" r:id="rId17"/>
    <p:sldId id="263" r:id="rId18"/>
    <p:sldId id="2146847064" r:id="rId19"/>
    <p:sldId id="258" r:id="rId20"/>
    <p:sldId id="259" r:id="rId21"/>
    <p:sldId id="276" r:id="rId22"/>
    <p:sldId id="266" r:id="rId23"/>
    <p:sldId id="265" r:id="rId24"/>
    <p:sldId id="267" r:id="rId25"/>
    <p:sldId id="278" r:id="rId26"/>
    <p:sldId id="285" r:id="rId27"/>
    <p:sldId id="282" r:id="rId28"/>
    <p:sldId id="2146847061" r:id="rId29"/>
    <p:sldId id="2146847062" r:id="rId30"/>
    <p:sldId id="2146847060" r:id="rId31"/>
    <p:sldId id="283" r:id="rId32"/>
    <p:sldId id="281" r:id="rId33"/>
    <p:sldId id="275" r:id="rId34"/>
  </p:sldIdLst>
  <p:sldSz cx="14630400" cy="8229600"/>
  <p:notesSz cx="8229600" cy="14630400"/>
  <p:embeddedFontLst>
    <p:embeddedFont>
      <p:font typeface="Barlow Bold" panose="00000800000000000000" pitchFamily="2" charset="0"/>
      <p:bold r:id="rId36"/>
    </p:embeddedFont>
    <p:embeddedFont>
      <p:font typeface="Crimson Pro Semi Bold" panose="020B0604020202020204" charset="0"/>
      <p:regular r:id="rId37"/>
    </p:embeddedFont>
    <p:embeddedFont>
      <p:font typeface="Gelasio" panose="020B0604020202020204" charset="0"/>
      <p:regular r:id="rId38"/>
    </p:embeddedFont>
    <p:embeddedFont>
      <p:font typeface="Heebo" pitchFamily="2" charset="-79"/>
      <p:regular r:id="rId39"/>
      <p:bold r:id="rId40"/>
    </p:embeddedFont>
    <p:embeddedFont>
      <p:font typeface="Instrument Sans Medium" panose="020B0604020202020204" charset="0"/>
      <p:regular r:id="rId41"/>
    </p:embeddedFont>
    <p:embeddedFont>
      <p:font typeface="Instrument Sans Semi Bold" panose="020B0604020202020204" charset="0"/>
      <p:regular r:id="rId42"/>
    </p:embeddedFont>
    <p:embeddedFont>
      <p:font typeface="Inter" panose="020B0604020202020204" charset="0"/>
      <p:regular r:id="rId43"/>
    </p:embeddedFont>
    <p:embeddedFont>
      <p:font typeface="Lato" panose="020F0502020204030203" pitchFamily="34" charset="0"/>
      <p:regular r:id="rId44"/>
      <p:bold r:id="rId45"/>
      <p:italic r:id="rId46"/>
      <p:boldItalic r:id="rId47"/>
    </p:embeddedFont>
    <p:embeddedFont>
      <p:font typeface="Montserrat" panose="00000500000000000000" pitchFamily="2" charset="0"/>
      <p:regular r:id="rId48"/>
      <p:bold r:id="rId49"/>
      <p:italic r:id="rId50"/>
      <p:boldItalic r:id="rId51"/>
    </p:embeddedFont>
    <p:embeddedFont>
      <p:font typeface="Poppins Medium" panose="00000600000000000000" pitchFamily="2" charset="0"/>
      <p:regular r:id="rId52"/>
      <p:italic r:id="rId53"/>
    </p:embeddedFont>
    <p:embeddedFont>
      <p:font typeface="Roboto" panose="02000000000000000000" pitchFamily="2" charset="0"/>
      <p:regular r:id="rId54"/>
      <p:bold r:id="rId55"/>
      <p:italic r:id="rId56"/>
      <p:boldItalic r:id="rId57"/>
    </p:embeddedFont>
    <p:embeddedFont>
      <p:font typeface="Roboto Slab" pitchFamily="2" charset="0"/>
      <p:regular r:id="rId58"/>
      <p:bold r:id="rId59"/>
    </p:embeddedFont>
    <p:embeddedFont>
      <p:font typeface="Tomorrow" panose="020B0604020202020204" charset="0"/>
      <p:regular r:id="rId60"/>
    </p:embeddedFont>
    <p:embeddedFont>
      <p:font typeface="Tomorrow Semi Bold" panose="020B0604020202020204" charset="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9713C28-A90C-A6E7-7827-F337CC073D9C}" name="Poojith Vaddepogu / SID Global" initials="PV" userId="S::poojithv@sidgs.com::cc8df122-2682-4ac6-95c6-0296c509e8b0" providerId="AD"/>
  <p188:author id="{7610566C-7B9D-05A3-668C-78410949359F}" name="Ajay Yeluri / SID Global" initials="AG" userId="S::ajayn@sidgs.com::9f35429b-ac2b-451d-978d-32e1c7f090d8" providerId="AD"/>
  <p188:author id="{AEE9BA82-DE50-5B86-AA16-4CE35455B5D9}" name="Vivek Shrivastava / SID Global" initials="VS" userId="S::viveks@sidgs.com::c86bdca6-13be-4049-81da-0e3bef655444" providerId="AD"/>
  <p188:author id="{2AA37FF0-9482-3C5F-568C-3D1EE5D14814}" name="Abhishek Srivastava / SID Global" initials="" userId="S::abhisheks@sidgs.com::d9ec0631-c10b-4f9c-9d46-49931b47272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7B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617096-38BA-4450-81FF-FC20F8FBEECA}" v="136" dt="2025-03-21T06:19:39.986"/>
    <p1510:client id="{7A715415-DB96-0A05-FDFF-CE53892194B0}" v="135" dt="2025-03-21T10:47:00.923"/>
    <p1510:client id="{8D0A3A99-3E5F-072A-954B-5B0181304609}" v="3" dt="2025-03-20T12:19:06.329"/>
    <p1510:client id="{B8B9DCF4-2109-3CF1-D480-EDE66490C7C6}" v="1" dt="2025-03-22T06:09:51.328"/>
    <p1510:client id="{F148A6F3-8534-2A2F-A94C-F34E675D190E}" v="312" dt="2025-03-20T12:32:08.0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viewProps" Target="viewProps.xml"/><Relationship Id="rId68"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font" Target="fonts/font2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kanth Kamsali / SID Global" userId="S::srikanthka@sidgs.com::a9d5fd0b-a9b7-4c7f-9018-14b6a44aa584" providerId="AD" clId="Web-{67F6A21A-5814-055E-060B-7F5155643150}"/>
    <pc:docChg chg="modSld">
      <pc:chgData name="Srikanth Kamsali / SID Global" userId="S::srikanthka@sidgs.com::a9d5fd0b-a9b7-4c7f-9018-14b6a44aa584" providerId="AD" clId="Web-{67F6A21A-5814-055E-060B-7F5155643150}" dt="2025-02-20T10:25:50.798" v="1" actId="1076"/>
      <pc:docMkLst>
        <pc:docMk/>
      </pc:docMkLst>
      <pc:sldChg chg="modSp">
        <pc:chgData name="Srikanth Kamsali / SID Global" userId="S::srikanthka@sidgs.com::a9d5fd0b-a9b7-4c7f-9018-14b6a44aa584" providerId="AD" clId="Web-{67F6A21A-5814-055E-060B-7F5155643150}" dt="2025-02-20T10:25:50.798" v="1" actId="1076"/>
        <pc:sldMkLst>
          <pc:docMk/>
          <pc:sldMk cId="0" sldId="256"/>
        </pc:sldMkLst>
        <pc:picChg chg="mod">
          <ac:chgData name="Srikanth Kamsali / SID Global" userId="S::srikanthka@sidgs.com::a9d5fd0b-a9b7-4c7f-9018-14b6a44aa584" providerId="AD" clId="Web-{67F6A21A-5814-055E-060B-7F5155643150}" dt="2025-02-20T10:25:50.798" v="1" actId="1076"/>
          <ac:picMkLst>
            <pc:docMk/>
            <pc:sldMk cId="0" sldId="256"/>
            <ac:picMk id="2" creationId="{00000000-0000-0000-0000-000000000000}"/>
          </ac:picMkLst>
        </pc:picChg>
      </pc:sldChg>
    </pc:docChg>
  </pc:docChgLst>
  <pc:docChgLst>
    <pc:chgData name="Vivek Shrivastava / SID Global" userId="S::viveks@sidgs.com::c86bdca6-13be-4049-81da-0e3bef655444" providerId="AD" clId="Web-{16D80FFA-6A16-0FE7-7EB8-4C88DE5ECD84}"/>
    <pc:docChg chg="addSld delSld modSld">
      <pc:chgData name="Vivek Shrivastava / SID Global" userId="S::viveks@sidgs.com::c86bdca6-13be-4049-81da-0e3bef655444" providerId="AD" clId="Web-{16D80FFA-6A16-0FE7-7EB8-4C88DE5ECD84}" dt="2025-03-13T07:53:24.805" v="235" actId="20577"/>
      <pc:docMkLst>
        <pc:docMk/>
      </pc:docMkLst>
      <pc:sldChg chg="addSp delSp modSp new">
        <pc:chgData name="Vivek Shrivastava / SID Global" userId="S::viveks@sidgs.com::c86bdca6-13be-4049-81da-0e3bef655444" providerId="AD" clId="Web-{16D80FFA-6A16-0FE7-7EB8-4C88DE5ECD84}" dt="2025-03-13T06:00:27.845" v="121" actId="1076"/>
        <pc:sldMkLst>
          <pc:docMk/>
          <pc:sldMk cId="1092607844" sldId="285"/>
        </pc:sldMkLst>
        <pc:spChg chg="add mod">
          <ac:chgData name="Vivek Shrivastava / SID Global" userId="S::viveks@sidgs.com::c86bdca6-13be-4049-81da-0e3bef655444" providerId="AD" clId="Web-{16D80FFA-6A16-0FE7-7EB8-4C88DE5ECD84}" dt="2025-03-13T06:00:14.954" v="119" actId="20577"/>
          <ac:spMkLst>
            <pc:docMk/>
            <pc:sldMk cId="1092607844" sldId="285"/>
            <ac:spMk id="3" creationId="{BB5B3026-9EB3-0536-C94E-DDC5974A870F}"/>
          </ac:spMkLst>
        </pc:spChg>
        <pc:spChg chg="add mod">
          <ac:chgData name="Vivek Shrivastava / SID Global" userId="S::viveks@sidgs.com::c86bdca6-13be-4049-81da-0e3bef655444" providerId="AD" clId="Web-{16D80FFA-6A16-0FE7-7EB8-4C88DE5ECD84}" dt="2025-03-13T05:51:52.388" v="54" actId="20577"/>
          <ac:spMkLst>
            <pc:docMk/>
            <pc:sldMk cId="1092607844" sldId="285"/>
            <ac:spMk id="5" creationId="{3C186CD7-76F5-B371-B36E-658E79FFECB3}"/>
          </ac:spMkLst>
        </pc:spChg>
        <pc:spChg chg="add mod">
          <ac:chgData name="Vivek Shrivastava / SID Global" userId="S::viveks@sidgs.com::c86bdca6-13be-4049-81da-0e3bef655444" providerId="AD" clId="Web-{16D80FFA-6A16-0FE7-7EB8-4C88DE5ECD84}" dt="2025-03-13T06:00:20.360" v="120" actId="1076"/>
          <ac:spMkLst>
            <pc:docMk/>
            <pc:sldMk cId="1092607844" sldId="285"/>
            <ac:spMk id="6" creationId="{BF7A0086-F401-B4FD-19BE-B64B2B635351}"/>
          </ac:spMkLst>
        </pc:spChg>
        <pc:spChg chg="add mod">
          <ac:chgData name="Vivek Shrivastava / SID Global" userId="S::viveks@sidgs.com::c86bdca6-13be-4049-81da-0e3bef655444" providerId="AD" clId="Web-{16D80FFA-6A16-0FE7-7EB8-4C88DE5ECD84}" dt="2025-03-13T06:00:27.845" v="121" actId="1076"/>
          <ac:spMkLst>
            <pc:docMk/>
            <pc:sldMk cId="1092607844" sldId="285"/>
            <ac:spMk id="7" creationId="{C5313F7A-1214-2F9E-B6B3-E9FB1F1336B6}"/>
          </ac:spMkLst>
        </pc:spChg>
        <pc:spChg chg="add mod">
          <ac:chgData name="Vivek Shrivastava / SID Global" userId="S::viveks@sidgs.com::c86bdca6-13be-4049-81da-0e3bef655444" providerId="AD" clId="Web-{16D80FFA-6A16-0FE7-7EB8-4C88DE5ECD84}" dt="2025-03-13T05:55:54.303" v="86" actId="20577"/>
          <ac:spMkLst>
            <pc:docMk/>
            <pc:sldMk cId="1092607844" sldId="285"/>
            <ac:spMk id="8" creationId="{6E4D4790-3C31-25A3-B444-1D50D41145FE}"/>
          </ac:spMkLst>
        </pc:spChg>
        <pc:spChg chg="add mod">
          <ac:chgData name="Vivek Shrivastava / SID Global" userId="S::viveks@sidgs.com::c86bdca6-13be-4049-81da-0e3bef655444" providerId="AD" clId="Web-{16D80FFA-6A16-0FE7-7EB8-4C88DE5ECD84}" dt="2025-03-13T05:56:15.960" v="103" actId="20577"/>
          <ac:spMkLst>
            <pc:docMk/>
            <pc:sldMk cId="1092607844" sldId="285"/>
            <ac:spMk id="9" creationId="{2389434E-B2CC-09D5-FCBB-18CACE1577DC}"/>
          </ac:spMkLst>
        </pc:spChg>
      </pc:sldChg>
      <pc:sldChg chg="new">
        <pc:chgData name="Vivek Shrivastava / SID Global" userId="S::viveks@sidgs.com::c86bdca6-13be-4049-81da-0e3bef655444" providerId="AD" clId="Web-{16D80FFA-6A16-0FE7-7EB8-4C88DE5ECD84}" dt="2025-03-13T07:51:59.130" v="179"/>
        <pc:sldMkLst>
          <pc:docMk/>
          <pc:sldMk cId="2001723494" sldId="286"/>
        </pc:sldMkLst>
      </pc:sldChg>
      <pc:sldChg chg="addSp delSp modSp new del mod setBg">
        <pc:chgData name="Vivek Shrivastava / SID Global" userId="S::viveks@sidgs.com::c86bdca6-13be-4049-81da-0e3bef655444" providerId="AD" clId="Web-{16D80FFA-6A16-0FE7-7EB8-4C88DE5ECD84}" dt="2025-03-13T07:49:59.750" v="178"/>
        <pc:sldMkLst>
          <pc:docMk/>
          <pc:sldMk cId="2240289343" sldId="286"/>
        </pc:sldMkLst>
      </pc:sldChg>
      <pc:sldChg chg="modSp add del">
        <pc:chgData name="Vivek Shrivastava / SID Global" userId="S::viveks@sidgs.com::c86bdca6-13be-4049-81da-0e3bef655444" providerId="AD" clId="Web-{16D80FFA-6A16-0FE7-7EB8-4C88DE5ECD84}" dt="2025-03-13T07:49:57.203" v="177"/>
        <pc:sldMkLst>
          <pc:docMk/>
          <pc:sldMk cId="1908449019" sldId="287"/>
        </pc:sldMkLst>
      </pc:sldChg>
      <pc:sldChg chg="modSp add">
        <pc:chgData name="Vivek Shrivastava / SID Global" userId="S::viveks@sidgs.com::c86bdca6-13be-4049-81da-0e3bef655444" providerId="AD" clId="Web-{16D80FFA-6A16-0FE7-7EB8-4C88DE5ECD84}" dt="2025-03-13T07:53:24.805" v="235" actId="20577"/>
        <pc:sldMkLst>
          <pc:docMk/>
          <pc:sldMk cId="3410127547" sldId="287"/>
        </pc:sldMkLst>
      </pc:sldChg>
      <pc:sldMasterChg chg="addSldLayout">
        <pc:chgData name="Vivek Shrivastava / SID Global" userId="S::viveks@sidgs.com::c86bdca6-13be-4049-81da-0e3bef655444" providerId="AD" clId="Web-{16D80FFA-6A16-0FE7-7EB8-4C88DE5ECD84}" dt="2025-03-13T07:52:08.630" v="180"/>
        <pc:sldMasterMkLst>
          <pc:docMk/>
          <pc:sldMasterMk cId="0" sldId="2147483648"/>
        </pc:sldMasterMkLst>
        <pc:sldLayoutChg chg="add">
          <pc:chgData name="Vivek Shrivastava / SID Global" userId="S::viveks@sidgs.com::c86bdca6-13be-4049-81da-0e3bef655444" providerId="AD" clId="Web-{16D80FFA-6A16-0FE7-7EB8-4C88DE5ECD84}" dt="2025-03-13T07:45:25.615" v="142"/>
          <pc:sldLayoutMkLst>
            <pc:docMk/>
            <pc:sldMasterMk cId="0" sldId="2147483648"/>
            <pc:sldLayoutMk cId="891030447" sldId="2147483654"/>
          </pc:sldLayoutMkLst>
        </pc:sldLayoutChg>
        <pc:sldLayoutChg chg="add">
          <pc:chgData name="Vivek Shrivastava / SID Global" userId="S::viveks@sidgs.com::c86bdca6-13be-4049-81da-0e3bef655444" providerId="AD" clId="Web-{16D80FFA-6A16-0FE7-7EB8-4C88DE5ECD84}" dt="2025-03-13T07:52:08.630" v="180"/>
          <pc:sldLayoutMkLst>
            <pc:docMk/>
            <pc:sldMasterMk cId="0" sldId="2147483648"/>
            <pc:sldLayoutMk cId="1332291602" sldId="2147483655"/>
          </pc:sldLayoutMkLst>
        </pc:sldLayoutChg>
      </pc:sldMasterChg>
    </pc:docChg>
  </pc:docChgLst>
  <pc:docChgLst>
    <pc:chgData name="Divya Pilla  / SID Global" userId="S::divyap@sidgs.com::e98a9ffc-00bf-4c12-afae-793d3da929ec" providerId="AD" clId="Web-{AC620733-8FB1-4749-B190-E1ED647076CB}"/>
    <pc:docChg chg="modSld">
      <pc:chgData name="Divya Pilla  / SID Global" userId="S::divyap@sidgs.com::e98a9ffc-00bf-4c12-afae-793d3da929ec" providerId="AD" clId="Web-{AC620733-8FB1-4749-B190-E1ED647076CB}" dt="2024-12-18T09:53:38.624" v="140" actId="20577"/>
      <pc:docMkLst>
        <pc:docMk/>
      </pc:docMkLst>
      <pc:sldChg chg="modSp">
        <pc:chgData name="Divya Pilla  / SID Global" userId="S::divyap@sidgs.com::e98a9ffc-00bf-4c12-afae-793d3da929ec" providerId="AD" clId="Web-{AC620733-8FB1-4749-B190-E1ED647076CB}" dt="2024-12-18T09:53:38.624" v="140" actId="20577"/>
        <pc:sldMkLst>
          <pc:docMk/>
          <pc:sldMk cId="0" sldId="264"/>
        </pc:sldMkLst>
      </pc:sldChg>
    </pc:docChg>
  </pc:docChgLst>
  <pc:docChgLst>
    <pc:chgData name="Sravya  Kandivalasa / SID Global" userId="S::sravyak@sidgs.com::78593df3-ade0-44fe-b304-802766da71e5" providerId="AD" clId="Web-{7A715415-DB96-0A05-FDFF-CE53892194B0}"/>
    <pc:docChg chg="addSld delSld modSld sldOrd">
      <pc:chgData name="Sravya  Kandivalasa / SID Global" userId="S::sravyak@sidgs.com::78593df3-ade0-44fe-b304-802766da71e5" providerId="AD" clId="Web-{7A715415-DB96-0A05-FDFF-CE53892194B0}" dt="2025-03-21T10:47:00.923" v="108"/>
      <pc:docMkLst>
        <pc:docMk/>
      </pc:docMkLst>
      <pc:sldChg chg="ord">
        <pc:chgData name="Sravya  Kandivalasa / SID Global" userId="S::sravyak@sidgs.com::78593df3-ade0-44fe-b304-802766da71e5" providerId="AD" clId="Web-{7A715415-DB96-0A05-FDFF-CE53892194B0}" dt="2025-03-21T09:51:11.298" v="67"/>
        <pc:sldMkLst>
          <pc:docMk/>
          <pc:sldMk cId="0" sldId="258"/>
        </pc:sldMkLst>
      </pc:sldChg>
      <pc:sldChg chg="ord">
        <pc:chgData name="Sravya  Kandivalasa / SID Global" userId="S::sravyak@sidgs.com::78593df3-ade0-44fe-b304-802766da71e5" providerId="AD" clId="Web-{7A715415-DB96-0A05-FDFF-CE53892194B0}" dt="2025-03-21T09:51:47.034" v="71"/>
        <pc:sldMkLst>
          <pc:docMk/>
          <pc:sldMk cId="0" sldId="259"/>
        </pc:sldMkLst>
      </pc:sldChg>
      <pc:sldChg chg="modSp">
        <pc:chgData name="Sravya  Kandivalasa / SID Global" userId="S::sravyak@sidgs.com::78593df3-ade0-44fe-b304-802766da71e5" providerId="AD" clId="Web-{7A715415-DB96-0A05-FDFF-CE53892194B0}" dt="2025-03-21T10:37:55.327" v="95" actId="1076"/>
        <pc:sldMkLst>
          <pc:docMk/>
          <pc:sldMk cId="0" sldId="262"/>
        </pc:sldMkLst>
        <pc:spChg chg="mod">
          <ac:chgData name="Sravya  Kandivalasa / SID Global" userId="S::sravyak@sidgs.com::78593df3-ade0-44fe-b304-802766da71e5" providerId="AD" clId="Web-{7A715415-DB96-0A05-FDFF-CE53892194B0}" dt="2025-03-21T10:37:55.327" v="95" actId="1076"/>
          <ac:spMkLst>
            <pc:docMk/>
            <pc:sldMk cId="0" sldId="262"/>
            <ac:spMk id="3" creationId="{00000000-0000-0000-0000-000000000000}"/>
          </ac:spMkLst>
        </pc:spChg>
      </pc:sldChg>
      <pc:sldChg chg="modSp">
        <pc:chgData name="Sravya  Kandivalasa / SID Global" userId="S::sravyak@sidgs.com::78593df3-ade0-44fe-b304-802766da71e5" providerId="AD" clId="Web-{7A715415-DB96-0A05-FDFF-CE53892194B0}" dt="2025-03-21T09:54:39.400" v="81" actId="1076"/>
        <pc:sldMkLst>
          <pc:docMk/>
          <pc:sldMk cId="0" sldId="263"/>
        </pc:sldMkLst>
        <pc:spChg chg="mod">
          <ac:chgData name="Sravya  Kandivalasa / SID Global" userId="S::sravyak@sidgs.com::78593df3-ade0-44fe-b304-802766da71e5" providerId="AD" clId="Web-{7A715415-DB96-0A05-FDFF-CE53892194B0}" dt="2025-03-21T09:54:39.400" v="81" actId="1076"/>
          <ac:spMkLst>
            <pc:docMk/>
            <pc:sldMk cId="0" sldId="263"/>
            <ac:spMk id="4" creationId="{ABA7A1C3-760F-A112-F4C9-2B9098A7D0FA}"/>
          </ac:spMkLst>
        </pc:spChg>
      </pc:sldChg>
      <pc:sldChg chg="modSp">
        <pc:chgData name="Sravya  Kandivalasa / SID Global" userId="S::sravyak@sidgs.com::78593df3-ade0-44fe-b304-802766da71e5" providerId="AD" clId="Web-{7A715415-DB96-0A05-FDFF-CE53892194B0}" dt="2025-03-21T09:55:45.340" v="86"/>
        <pc:sldMkLst>
          <pc:docMk/>
          <pc:sldMk cId="240894301" sldId="273"/>
        </pc:sldMkLst>
        <pc:spChg chg="mod">
          <ac:chgData name="Sravya  Kandivalasa / SID Global" userId="S::sravyak@sidgs.com::78593df3-ade0-44fe-b304-802766da71e5" providerId="AD" clId="Web-{7A715415-DB96-0A05-FDFF-CE53892194B0}" dt="2025-03-21T09:55:45.340" v="86"/>
          <ac:spMkLst>
            <pc:docMk/>
            <pc:sldMk cId="240894301" sldId="273"/>
            <ac:spMk id="2" creationId="{BE27C199-3C05-37EF-100F-91F6473879F6}"/>
          </ac:spMkLst>
        </pc:spChg>
      </pc:sldChg>
      <pc:sldChg chg="modSp mod ord modShow">
        <pc:chgData name="Sravya  Kandivalasa / SID Global" userId="S::sravyak@sidgs.com::78593df3-ade0-44fe-b304-802766da71e5" providerId="AD" clId="Web-{7A715415-DB96-0A05-FDFF-CE53892194B0}" dt="2025-03-21T10:45:53.188" v="107"/>
        <pc:sldMkLst>
          <pc:docMk/>
          <pc:sldMk cId="3336470470" sldId="284"/>
        </pc:sldMkLst>
        <pc:spChg chg="mod">
          <ac:chgData name="Sravya  Kandivalasa / SID Global" userId="S::sravyak@sidgs.com::78593df3-ade0-44fe-b304-802766da71e5" providerId="AD" clId="Web-{7A715415-DB96-0A05-FDFF-CE53892194B0}" dt="2025-03-21T09:52:11.128" v="73" actId="20577"/>
          <ac:spMkLst>
            <pc:docMk/>
            <pc:sldMk cId="3336470470" sldId="284"/>
            <ac:spMk id="2" creationId="{D6D474EB-FCE2-0E90-D7B2-C1F5AB1A378C}"/>
          </ac:spMkLst>
        </pc:spChg>
      </pc:sldChg>
      <pc:sldChg chg="modSp">
        <pc:chgData name="Sravya  Kandivalasa / SID Global" userId="S::sravyak@sidgs.com::78593df3-ade0-44fe-b304-802766da71e5" providerId="AD" clId="Web-{7A715415-DB96-0A05-FDFF-CE53892194B0}" dt="2025-03-21T10:43:51.500" v="106" actId="20577"/>
        <pc:sldMkLst>
          <pc:docMk/>
          <pc:sldMk cId="795654719" sldId="2146847059"/>
        </pc:sldMkLst>
        <pc:spChg chg="mod">
          <ac:chgData name="Sravya  Kandivalasa / SID Global" userId="S::sravyak@sidgs.com::78593df3-ade0-44fe-b304-802766da71e5" providerId="AD" clId="Web-{7A715415-DB96-0A05-FDFF-CE53892194B0}" dt="2025-03-21T10:43:51.500" v="106" actId="20577"/>
          <ac:spMkLst>
            <pc:docMk/>
            <pc:sldMk cId="795654719" sldId="2146847059"/>
            <ac:spMk id="2" creationId="{F6579CB1-EDDD-CBE9-C4D8-D29F9DD7A36C}"/>
          </ac:spMkLst>
        </pc:spChg>
      </pc:sldChg>
      <pc:sldChg chg="ord">
        <pc:chgData name="Sravya  Kandivalasa / SID Global" userId="S::sravyak@sidgs.com::78593df3-ade0-44fe-b304-802766da71e5" providerId="AD" clId="Web-{7A715415-DB96-0A05-FDFF-CE53892194B0}" dt="2025-03-21T10:47:00.923" v="108"/>
        <pc:sldMkLst>
          <pc:docMk/>
          <pc:sldMk cId="0" sldId="2146847064"/>
        </pc:sldMkLst>
      </pc:sldChg>
      <pc:sldChg chg="modSp">
        <pc:chgData name="Sravya  Kandivalasa / SID Global" userId="S::sravyak@sidgs.com::78593df3-ade0-44fe-b304-802766da71e5" providerId="AD" clId="Web-{7A715415-DB96-0A05-FDFF-CE53892194B0}" dt="2025-03-21T05:48:28.810" v="1" actId="1076"/>
        <pc:sldMkLst>
          <pc:docMk/>
          <pc:sldMk cId="2449774929" sldId="2146847066"/>
        </pc:sldMkLst>
        <pc:picChg chg="mod">
          <ac:chgData name="Sravya  Kandivalasa / SID Global" userId="S::sravyak@sidgs.com::78593df3-ade0-44fe-b304-802766da71e5" providerId="AD" clId="Web-{7A715415-DB96-0A05-FDFF-CE53892194B0}" dt="2025-03-21T05:48:28.810" v="1" actId="1076"/>
          <ac:picMkLst>
            <pc:docMk/>
            <pc:sldMk cId="2449774929" sldId="2146847066"/>
            <ac:picMk id="1026" creationId="{F30AF00D-6F30-12F9-7519-3FC513AF882F}"/>
          </ac:picMkLst>
        </pc:picChg>
      </pc:sldChg>
      <pc:sldChg chg="modSp mod modShow">
        <pc:chgData name="Sravya  Kandivalasa / SID Global" userId="S::sravyak@sidgs.com::78593df3-ade0-44fe-b304-802766da71e5" providerId="AD" clId="Web-{7A715415-DB96-0A05-FDFF-CE53892194B0}" dt="2025-03-21T10:40:40.140" v="97"/>
        <pc:sldMkLst>
          <pc:docMk/>
          <pc:sldMk cId="0" sldId="2146847070"/>
        </pc:sldMkLst>
        <pc:spChg chg="mod">
          <ac:chgData name="Sravya  Kandivalasa / SID Global" userId="S::sravyak@sidgs.com::78593df3-ade0-44fe-b304-802766da71e5" providerId="AD" clId="Web-{7A715415-DB96-0A05-FDFF-CE53892194B0}" dt="2025-03-21T05:48:16.497" v="0"/>
          <ac:spMkLst>
            <pc:docMk/>
            <pc:sldMk cId="0" sldId="2146847070"/>
            <ac:spMk id="2" creationId="{00000000-0000-0000-0000-000000000000}"/>
          </ac:spMkLst>
        </pc:spChg>
        <pc:spChg chg="mod">
          <ac:chgData name="Sravya  Kandivalasa / SID Global" userId="S::sravyak@sidgs.com::78593df3-ade0-44fe-b304-802766da71e5" providerId="AD" clId="Web-{7A715415-DB96-0A05-FDFF-CE53892194B0}" dt="2025-03-21T09:50:00.530" v="64"/>
          <ac:spMkLst>
            <pc:docMk/>
            <pc:sldMk cId="0" sldId="2146847070"/>
            <ac:spMk id="3" creationId="{00000000-0000-0000-0000-000000000000}"/>
          </ac:spMkLst>
        </pc:spChg>
        <pc:spChg chg="mod">
          <ac:chgData name="Sravya  Kandivalasa / SID Global" userId="S::sravyak@sidgs.com::78593df3-ade0-44fe-b304-802766da71e5" providerId="AD" clId="Web-{7A715415-DB96-0A05-FDFF-CE53892194B0}" dt="2025-03-21T09:50:13.358" v="65"/>
          <ac:spMkLst>
            <pc:docMk/>
            <pc:sldMk cId="0" sldId="2146847070"/>
            <ac:spMk id="9" creationId="{00000000-0000-0000-0000-000000000000}"/>
          </ac:spMkLst>
        </pc:spChg>
      </pc:sldChg>
      <pc:sldChg chg="addSp delSp modSp ord">
        <pc:chgData name="Sravya  Kandivalasa / SID Global" userId="S::sravyak@sidgs.com::78593df3-ade0-44fe-b304-802766da71e5" providerId="AD" clId="Web-{7A715415-DB96-0A05-FDFF-CE53892194B0}" dt="2025-03-21T10:38:32.030" v="96"/>
        <pc:sldMkLst>
          <pc:docMk/>
          <pc:sldMk cId="0" sldId="2146847071"/>
        </pc:sldMkLst>
        <pc:spChg chg="mod">
          <ac:chgData name="Sravya  Kandivalasa / SID Global" userId="S::sravyak@sidgs.com::78593df3-ade0-44fe-b304-802766da71e5" providerId="AD" clId="Web-{7A715415-DB96-0A05-FDFF-CE53892194B0}" dt="2025-03-21T09:49:20.450" v="61" actId="14100"/>
          <ac:spMkLst>
            <pc:docMk/>
            <pc:sldMk cId="0" sldId="2146847071"/>
            <ac:spMk id="3" creationId="{00000000-0000-0000-0000-000000000000}"/>
          </ac:spMkLst>
        </pc:spChg>
        <pc:spChg chg="del mod">
          <ac:chgData name="Sravya  Kandivalasa / SID Global" userId="S::sravyak@sidgs.com::78593df3-ade0-44fe-b304-802766da71e5" providerId="AD" clId="Web-{7A715415-DB96-0A05-FDFF-CE53892194B0}" dt="2025-03-21T05:50:44.677" v="17"/>
          <ac:spMkLst>
            <pc:docMk/>
            <pc:sldMk cId="0" sldId="2146847071"/>
            <ac:spMk id="4" creationId="{00000000-0000-0000-0000-000000000000}"/>
          </ac:spMkLst>
        </pc:spChg>
        <pc:spChg chg="mod">
          <ac:chgData name="Sravya  Kandivalasa / SID Global" userId="S::sravyak@sidgs.com::78593df3-ade0-44fe-b304-802766da71e5" providerId="AD" clId="Web-{7A715415-DB96-0A05-FDFF-CE53892194B0}" dt="2025-03-21T05:50:33.880" v="13" actId="20577"/>
          <ac:spMkLst>
            <pc:docMk/>
            <pc:sldMk cId="0" sldId="2146847071"/>
            <ac:spMk id="5" creationId="{00000000-0000-0000-0000-000000000000}"/>
          </ac:spMkLst>
        </pc:spChg>
        <pc:spChg chg="mod">
          <ac:chgData name="Sravya  Kandivalasa / SID Global" userId="S::sravyak@sidgs.com::78593df3-ade0-44fe-b304-802766da71e5" providerId="AD" clId="Web-{7A715415-DB96-0A05-FDFF-CE53892194B0}" dt="2025-03-21T05:50:37.208" v="14" actId="20577"/>
          <ac:spMkLst>
            <pc:docMk/>
            <pc:sldMk cId="0" sldId="2146847071"/>
            <ac:spMk id="6" creationId="{00000000-0000-0000-0000-000000000000}"/>
          </ac:spMkLst>
        </pc:spChg>
        <pc:spChg chg="mod">
          <ac:chgData name="Sravya  Kandivalasa / SID Global" userId="S::sravyak@sidgs.com::78593df3-ade0-44fe-b304-802766da71e5" providerId="AD" clId="Web-{7A715415-DB96-0A05-FDFF-CE53892194B0}" dt="2025-03-21T05:50:39.411" v="15" actId="20577"/>
          <ac:spMkLst>
            <pc:docMk/>
            <pc:sldMk cId="0" sldId="2146847071"/>
            <ac:spMk id="7" creationId="{00000000-0000-0000-0000-000000000000}"/>
          </ac:spMkLst>
        </pc:spChg>
        <pc:spChg chg="mod">
          <ac:chgData name="Sravya  Kandivalasa / SID Global" userId="S::sravyak@sidgs.com::78593df3-ade0-44fe-b304-802766da71e5" providerId="AD" clId="Web-{7A715415-DB96-0A05-FDFF-CE53892194B0}" dt="2025-03-21T05:50:41.474" v="16" actId="20577"/>
          <ac:spMkLst>
            <pc:docMk/>
            <pc:sldMk cId="0" sldId="2146847071"/>
            <ac:spMk id="8" creationId="{00000000-0000-0000-0000-000000000000}"/>
          </ac:spMkLst>
        </pc:spChg>
        <pc:spChg chg="add mod">
          <ac:chgData name="Sravya  Kandivalasa / SID Global" userId="S::sravyak@sidgs.com::78593df3-ade0-44fe-b304-802766da71e5" providerId="AD" clId="Web-{7A715415-DB96-0A05-FDFF-CE53892194B0}" dt="2025-03-21T05:53:09.561" v="58" actId="20577"/>
          <ac:spMkLst>
            <pc:docMk/>
            <pc:sldMk cId="0" sldId="2146847071"/>
            <ac:spMk id="10" creationId="{A7919AFD-D326-B2A6-B964-5BB827D3E506}"/>
          </ac:spMkLst>
        </pc:spChg>
      </pc:sldChg>
      <pc:sldChg chg="addSp modSp new del">
        <pc:chgData name="Sravya  Kandivalasa / SID Global" userId="S::sravyak@sidgs.com::78593df3-ade0-44fe-b304-802766da71e5" providerId="AD" clId="Web-{7A715415-DB96-0A05-FDFF-CE53892194B0}" dt="2025-03-21T09:53:42.476" v="80"/>
        <pc:sldMkLst>
          <pc:docMk/>
          <pc:sldMk cId="124229109" sldId="2146847072"/>
        </pc:sldMkLst>
        <pc:spChg chg="add mod">
          <ac:chgData name="Sravya  Kandivalasa / SID Global" userId="S::sravyak@sidgs.com::78593df3-ade0-44fe-b304-802766da71e5" providerId="AD" clId="Web-{7A715415-DB96-0A05-FDFF-CE53892194B0}" dt="2025-03-21T09:53:34.460" v="79" actId="1076"/>
          <ac:spMkLst>
            <pc:docMk/>
            <pc:sldMk cId="124229109" sldId="2146847072"/>
            <ac:spMk id="2" creationId="{082C4E50-9D36-621D-1D86-5F8A861B2382}"/>
          </ac:spMkLst>
        </pc:spChg>
      </pc:sldChg>
    </pc:docChg>
  </pc:docChgLst>
  <pc:docChgLst>
    <pc:chgData name="Poojith Vaddepogu / SID Global" userId="S::poojithv@sidgs.com::cc8df122-2682-4ac6-95c6-0296c509e8b0" providerId="AD" clId="Web-{40256DB1-68A6-4DD0-BC6C-69D105623DB4}"/>
    <pc:docChg chg="modSld">
      <pc:chgData name="Poojith Vaddepogu / SID Global" userId="S::poojithv@sidgs.com::cc8df122-2682-4ac6-95c6-0296c509e8b0" providerId="AD" clId="Web-{40256DB1-68A6-4DD0-BC6C-69D105623DB4}" dt="2025-02-03T10:34:17.454" v="4" actId="1076"/>
      <pc:docMkLst>
        <pc:docMk/>
      </pc:docMkLst>
      <pc:sldChg chg="delSp modSp">
        <pc:chgData name="Poojith Vaddepogu / SID Global" userId="S::poojithv@sidgs.com::cc8df122-2682-4ac6-95c6-0296c509e8b0" providerId="AD" clId="Web-{40256DB1-68A6-4DD0-BC6C-69D105623DB4}" dt="2025-02-03T10:34:17.454" v="4" actId="1076"/>
        <pc:sldMkLst>
          <pc:docMk/>
          <pc:sldMk cId="662782024" sldId="278"/>
        </pc:sldMkLst>
        <pc:spChg chg="mod">
          <ac:chgData name="Poojith Vaddepogu / SID Global" userId="S::poojithv@sidgs.com::cc8df122-2682-4ac6-95c6-0296c509e8b0" providerId="AD" clId="Web-{40256DB1-68A6-4DD0-BC6C-69D105623DB4}" dt="2025-02-03T10:34:17.454" v="4" actId="1076"/>
          <ac:spMkLst>
            <pc:docMk/>
            <pc:sldMk cId="662782024" sldId="278"/>
            <ac:spMk id="6" creationId="{682F3900-42D1-5C0E-FF3E-9D5C85049B75}"/>
          </ac:spMkLst>
        </pc:spChg>
      </pc:sldChg>
    </pc:docChg>
  </pc:docChgLst>
  <pc:docChgLst>
    <pc:chgData name="Vivek Shrivastava / SID Global" userId="c86bdca6-13be-4049-81da-0e3bef655444" providerId="ADAL" clId="{52B8EB51-42A0-415F-B7B2-6B3236260A00}"/>
    <pc:docChg chg="undo custSel addSld delSld modSld sldOrd modMainMaster">
      <pc:chgData name="Vivek Shrivastava / SID Global" userId="c86bdca6-13be-4049-81da-0e3bef655444" providerId="ADAL" clId="{52B8EB51-42A0-415F-B7B2-6B3236260A00}" dt="2025-03-13T11:50:31.621" v="942" actId="108"/>
      <pc:docMkLst>
        <pc:docMk/>
      </pc:docMkLst>
      <pc:sldChg chg="modSp mod">
        <pc:chgData name="Vivek Shrivastava / SID Global" userId="c86bdca6-13be-4049-81da-0e3bef655444" providerId="ADAL" clId="{52B8EB51-42A0-415F-B7B2-6B3236260A00}" dt="2025-03-13T11:50:31.621" v="942" actId="108"/>
        <pc:sldMkLst>
          <pc:docMk/>
          <pc:sldMk cId="0" sldId="257"/>
        </pc:sldMkLst>
      </pc:sldChg>
      <pc:sldChg chg="modSp mod">
        <pc:chgData name="Vivek Shrivastava / SID Global" userId="c86bdca6-13be-4049-81da-0e3bef655444" providerId="ADAL" clId="{52B8EB51-42A0-415F-B7B2-6B3236260A00}" dt="2025-03-13T11:50:15.808" v="940" actId="108"/>
        <pc:sldMkLst>
          <pc:docMk/>
          <pc:sldMk cId="0" sldId="258"/>
        </pc:sldMkLst>
        <pc:spChg chg="mod">
          <ac:chgData name="Vivek Shrivastava / SID Global" userId="c86bdca6-13be-4049-81da-0e3bef655444" providerId="ADAL" clId="{52B8EB51-42A0-415F-B7B2-6B3236260A00}" dt="2025-03-13T11:50:15.808" v="940" actId="108"/>
          <ac:spMkLst>
            <pc:docMk/>
            <pc:sldMk cId="0" sldId="258"/>
            <ac:spMk id="2" creationId="{00000000-0000-0000-0000-000000000000}"/>
          </ac:spMkLst>
        </pc:spChg>
        <pc:picChg chg="mod">
          <ac:chgData name="Vivek Shrivastava / SID Global" userId="c86bdca6-13be-4049-81da-0e3bef655444" providerId="ADAL" clId="{52B8EB51-42A0-415F-B7B2-6B3236260A00}" dt="2025-03-13T11:48:22.947" v="935"/>
          <ac:picMkLst>
            <pc:docMk/>
            <pc:sldMk cId="0" sldId="258"/>
            <ac:picMk id="3" creationId="{00000000-0000-0000-0000-000000000000}"/>
          </ac:picMkLst>
        </pc:picChg>
        <pc:picChg chg="mod">
          <ac:chgData name="Vivek Shrivastava / SID Global" userId="c86bdca6-13be-4049-81da-0e3bef655444" providerId="ADAL" clId="{52B8EB51-42A0-415F-B7B2-6B3236260A00}" dt="2025-03-13T11:48:32.482" v="936"/>
          <ac:picMkLst>
            <pc:docMk/>
            <pc:sldMk cId="0" sldId="258"/>
            <ac:picMk id="8" creationId="{00000000-0000-0000-0000-000000000000}"/>
          </ac:picMkLst>
        </pc:picChg>
        <pc:picChg chg="mod">
          <ac:chgData name="Vivek Shrivastava / SID Global" userId="c86bdca6-13be-4049-81da-0e3bef655444" providerId="ADAL" clId="{52B8EB51-42A0-415F-B7B2-6B3236260A00}" dt="2025-03-13T11:48:43.842" v="937"/>
          <ac:picMkLst>
            <pc:docMk/>
            <pc:sldMk cId="0" sldId="258"/>
            <ac:picMk id="13" creationId="{00000000-0000-0000-0000-000000000000}"/>
          </ac:picMkLst>
        </pc:picChg>
      </pc:sldChg>
      <pc:sldChg chg="modSp mod">
        <pc:chgData name="Vivek Shrivastava / SID Global" userId="c86bdca6-13be-4049-81da-0e3bef655444" providerId="ADAL" clId="{52B8EB51-42A0-415F-B7B2-6B3236260A00}" dt="2025-03-13T11:50:26.132" v="941" actId="108"/>
        <pc:sldMkLst>
          <pc:docMk/>
          <pc:sldMk cId="0" sldId="259"/>
        </pc:sldMkLst>
        <pc:spChg chg="mod">
          <ac:chgData name="Vivek Shrivastava / SID Global" userId="c86bdca6-13be-4049-81da-0e3bef655444" providerId="ADAL" clId="{52B8EB51-42A0-415F-B7B2-6B3236260A00}" dt="2025-03-13T11:50:26.132" v="941" actId="108"/>
          <ac:spMkLst>
            <pc:docMk/>
            <pc:sldMk cId="0" sldId="259"/>
            <ac:spMk id="3" creationId="{00000000-0000-0000-0000-000000000000}"/>
          </ac:spMkLst>
        </pc:spChg>
      </pc:sldChg>
      <pc:sldChg chg="ord">
        <pc:chgData name="Vivek Shrivastava / SID Global" userId="c86bdca6-13be-4049-81da-0e3bef655444" providerId="ADAL" clId="{52B8EB51-42A0-415F-B7B2-6B3236260A00}" dt="2025-03-13T11:32:49.391" v="921"/>
        <pc:sldMkLst>
          <pc:docMk/>
          <pc:sldMk cId="1926360831" sldId="275"/>
        </pc:sldMkLst>
      </pc:sldChg>
      <pc:sldChg chg="ord">
        <pc:chgData name="Vivek Shrivastava / SID Global" userId="c86bdca6-13be-4049-81da-0e3bef655444" providerId="ADAL" clId="{52B8EB51-42A0-415F-B7B2-6B3236260A00}" dt="2025-03-13T11:13:37.117" v="827"/>
        <pc:sldMkLst>
          <pc:docMk/>
          <pc:sldMk cId="2869005164" sldId="281"/>
        </pc:sldMkLst>
      </pc:sldChg>
      <pc:sldChg chg="modSp mod ord">
        <pc:chgData name="Vivek Shrivastava / SID Global" userId="c86bdca6-13be-4049-81da-0e3bef655444" providerId="ADAL" clId="{52B8EB51-42A0-415F-B7B2-6B3236260A00}" dt="2025-03-13T11:00:09.619" v="817"/>
        <pc:sldMkLst>
          <pc:docMk/>
          <pc:sldMk cId="2020179771" sldId="282"/>
        </pc:sldMkLst>
        <pc:graphicFrameChg chg="mod">
          <ac:chgData name="Vivek Shrivastava / SID Global" userId="c86bdca6-13be-4049-81da-0e3bef655444" providerId="ADAL" clId="{52B8EB51-42A0-415F-B7B2-6B3236260A00}" dt="2025-03-13T09:33:19.648" v="764" actId="1076"/>
          <ac:graphicFrameMkLst>
            <pc:docMk/>
            <pc:sldMk cId="2020179771" sldId="282"/>
            <ac:graphicFrameMk id="3" creationId="{7CA62562-6B67-5CE5-06AE-E5752838CFD4}"/>
          </ac:graphicFrameMkLst>
        </pc:graphicFrameChg>
      </pc:sldChg>
      <pc:sldChg chg="delSp modSp ord">
        <pc:chgData name="Vivek Shrivastava / SID Global" userId="c86bdca6-13be-4049-81da-0e3bef655444" providerId="ADAL" clId="{52B8EB51-42A0-415F-B7B2-6B3236260A00}" dt="2025-03-13T11:00:09.619" v="817"/>
        <pc:sldMkLst>
          <pc:docMk/>
          <pc:sldMk cId="885275586" sldId="283"/>
        </pc:sldMkLst>
        <pc:spChg chg="mod topLvl">
          <ac:chgData name="Vivek Shrivastava / SID Global" userId="c86bdca6-13be-4049-81da-0e3bef655444" providerId="ADAL" clId="{52B8EB51-42A0-415F-B7B2-6B3236260A00}" dt="2025-03-13T09:12:32.873" v="558" actId="165"/>
          <ac:spMkLst>
            <pc:docMk/>
            <pc:sldMk cId="885275586" sldId="283"/>
            <ac:spMk id="4" creationId="{8894350A-B584-85DF-CFA7-141FA3329C13}"/>
          </ac:spMkLst>
        </pc:spChg>
        <pc:spChg chg="mod topLvl">
          <ac:chgData name="Vivek Shrivastava / SID Global" userId="c86bdca6-13be-4049-81da-0e3bef655444" providerId="ADAL" clId="{52B8EB51-42A0-415F-B7B2-6B3236260A00}" dt="2025-03-13T09:12:32.873" v="558" actId="165"/>
          <ac:spMkLst>
            <pc:docMk/>
            <pc:sldMk cId="885275586" sldId="283"/>
            <ac:spMk id="5" creationId="{0BFB7F6B-A498-CFF1-04D5-07E973969C9F}"/>
          </ac:spMkLst>
        </pc:spChg>
        <pc:spChg chg="mod topLvl">
          <ac:chgData name="Vivek Shrivastava / SID Global" userId="c86bdca6-13be-4049-81da-0e3bef655444" providerId="ADAL" clId="{52B8EB51-42A0-415F-B7B2-6B3236260A00}" dt="2025-03-13T09:12:32.873" v="558" actId="165"/>
          <ac:spMkLst>
            <pc:docMk/>
            <pc:sldMk cId="885275586" sldId="283"/>
            <ac:spMk id="6" creationId="{C846A992-B185-70F0-E49A-927A375312CD}"/>
          </ac:spMkLst>
        </pc:spChg>
        <pc:spChg chg="mod topLvl">
          <ac:chgData name="Vivek Shrivastava / SID Global" userId="c86bdca6-13be-4049-81da-0e3bef655444" providerId="ADAL" clId="{52B8EB51-42A0-415F-B7B2-6B3236260A00}" dt="2025-03-13T09:12:32.873" v="558" actId="165"/>
          <ac:spMkLst>
            <pc:docMk/>
            <pc:sldMk cId="885275586" sldId="283"/>
            <ac:spMk id="7" creationId="{65632942-D038-C205-113E-0E508B1E6B0C}"/>
          </ac:spMkLst>
        </pc:spChg>
        <pc:spChg chg="mod topLvl">
          <ac:chgData name="Vivek Shrivastava / SID Global" userId="c86bdca6-13be-4049-81da-0e3bef655444" providerId="ADAL" clId="{52B8EB51-42A0-415F-B7B2-6B3236260A00}" dt="2025-03-13T09:12:32.873" v="558" actId="165"/>
          <ac:spMkLst>
            <pc:docMk/>
            <pc:sldMk cId="885275586" sldId="283"/>
            <ac:spMk id="8" creationId="{0317EAE5-3734-4B34-E10C-88AAF65CA1E2}"/>
          </ac:spMkLst>
        </pc:spChg>
        <pc:spChg chg="mod topLvl">
          <ac:chgData name="Vivek Shrivastava / SID Global" userId="c86bdca6-13be-4049-81da-0e3bef655444" providerId="ADAL" clId="{52B8EB51-42A0-415F-B7B2-6B3236260A00}" dt="2025-03-13T09:12:32.873" v="558" actId="165"/>
          <ac:spMkLst>
            <pc:docMk/>
            <pc:sldMk cId="885275586" sldId="283"/>
            <ac:spMk id="9" creationId="{69F71A2B-C888-8818-1CDA-F0E235F182DE}"/>
          </ac:spMkLst>
        </pc:spChg>
      </pc:sldChg>
      <pc:sldChg chg="delSp modSp mod ord">
        <pc:chgData name="Vivek Shrivastava / SID Global" userId="c86bdca6-13be-4049-81da-0e3bef655444" providerId="ADAL" clId="{52B8EB51-42A0-415F-B7B2-6B3236260A00}" dt="2025-03-13T10:30:29.824" v="815"/>
        <pc:sldMkLst>
          <pc:docMk/>
          <pc:sldMk cId="1092607844" sldId="285"/>
        </pc:sldMkLst>
        <pc:spChg chg="mod topLvl">
          <ac:chgData name="Vivek Shrivastava / SID Global" userId="c86bdca6-13be-4049-81da-0e3bef655444" providerId="ADAL" clId="{52B8EB51-42A0-415F-B7B2-6B3236260A00}" dt="2025-03-13T08:02:43.782" v="39" actId="165"/>
          <ac:spMkLst>
            <pc:docMk/>
            <pc:sldMk cId="1092607844" sldId="285"/>
            <ac:spMk id="3" creationId="{BB5B3026-9EB3-0536-C94E-DDC5974A870F}"/>
          </ac:spMkLst>
        </pc:spChg>
        <pc:spChg chg="mod topLvl">
          <ac:chgData name="Vivek Shrivastava / SID Global" userId="c86bdca6-13be-4049-81da-0e3bef655444" providerId="ADAL" clId="{52B8EB51-42A0-415F-B7B2-6B3236260A00}" dt="2025-03-13T08:02:43.782" v="39" actId="165"/>
          <ac:spMkLst>
            <pc:docMk/>
            <pc:sldMk cId="1092607844" sldId="285"/>
            <ac:spMk id="5" creationId="{3C186CD7-76F5-B371-B36E-658E79FFECB3}"/>
          </ac:spMkLst>
        </pc:spChg>
        <pc:spChg chg="mod topLvl">
          <ac:chgData name="Vivek Shrivastava / SID Global" userId="c86bdca6-13be-4049-81da-0e3bef655444" providerId="ADAL" clId="{52B8EB51-42A0-415F-B7B2-6B3236260A00}" dt="2025-03-13T08:02:43.782" v="39" actId="165"/>
          <ac:spMkLst>
            <pc:docMk/>
            <pc:sldMk cId="1092607844" sldId="285"/>
            <ac:spMk id="6" creationId="{BF7A0086-F401-B4FD-19BE-B64B2B635351}"/>
          </ac:spMkLst>
        </pc:spChg>
        <pc:spChg chg="mod topLvl">
          <ac:chgData name="Vivek Shrivastava / SID Global" userId="c86bdca6-13be-4049-81da-0e3bef655444" providerId="ADAL" clId="{52B8EB51-42A0-415F-B7B2-6B3236260A00}" dt="2025-03-13T08:02:43.782" v="39" actId="165"/>
          <ac:spMkLst>
            <pc:docMk/>
            <pc:sldMk cId="1092607844" sldId="285"/>
            <ac:spMk id="7" creationId="{C5313F7A-1214-2F9E-B6B3-E9FB1F1336B6}"/>
          </ac:spMkLst>
        </pc:spChg>
        <pc:spChg chg="mod topLvl">
          <ac:chgData name="Vivek Shrivastava / SID Global" userId="c86bdca6-13be-4049-81da-0e3bef655444" providerId="ADAL" clId="{52B8EB51-42A0-415F-B7B2-6B3236260A00}" dt="2025-03-13T08:02:43.782" v="39" actId="165"/>
          <ac:spMkLst>
            <pc:docMk/>
            <pc:sldMk cId="1092607844" sldId="285"/>
            <ac:spMk id="8" creationId="{6E4D4790-3C31-25A3-B444-1D50D41145FE}"/>
          </ac:spMkLst>
        </pc:spChg>
        <pc:spChg chg="mod topLvl">
          <ac:chgData name="Vivek Shrivastava / SID Global" userId="c86bdca6-13be-4049-81da-0e3bef655444" providerId="ADAL" clId="{52B8EB51-42A0-415F-B7B2-6B3236260A00}" dt="2025-03-13T08:02:43.782" v="39" actId="165"/>
          <ac:spMkLst>
            <pc:docMk/>
            <pc:sldMk cId="1092607844" sldId="285"/>
            <ac:spMk id="9" creationId="{2389434E-B2CC-09D5-FCBB-18CACE1577DC}"/>
          </ac:spMkLst>
        </pc:spChg>
      </pc:sldChg>
      <pc:sldChg chg="del">
        <pc:chgData name="Vivek Shrivastava / SID Global" userId="c86bdca6-13be-4049-81da-0e3bef655444" providerId="ADAL" clId="{52B8EB51-42A0-415F-B7B2-6B3236260A00}" dt="2025-03-13T08:06:35.684" v="49" actId="47"/>
        <pc:sldMkLst>
          <pc:docMk/>
          <pc:sldMk cId="2001723494" sldId="286"/>
        </pc:sldMkLst>
      </pc:sldChg>
      <pc:sldChg chg="modSp del mod">
        <pc:chgData name="Vivek Shrivastava / SID Global" userId="c86bdca6-13be-4049-81da-0e3bef655444" providerId="ADAL" clId="{52B8EB51-42A0-415F-B7B2-6B3236260A00}" dt="2025-03-13T08:06:33.707" v="48" actId="47"/>
        <pc:sldMkLst>
          <pc:docMk/>
          <pc:sldMk cId="3410127547" sldId="287"/>
        </pc:sldMkLst>
      </pc:sldChg>
      <pc:sldChg chg="addSp delSp modSp add mod">
        <pc:chgData name="Vivek Shrivastava / SID Global" userId="c86bdca6-13be-4049-81da-0e3bef655444" providerId="ADAL" clId="{52B8EB51-42A0-415F-B7B2-6B3236260A00}" dt="2025-03-13T09:28:48.062" v="763" actId="1076"/>
        <pc:sldMkLst>
          <pc:docMk/>
          <pc:sldMk cId="1908449019" sldId="2146847058"/>
        </pc:sldMkLst>
        <pc:spChg chg="mod">
          <ac:chgData name="Vivek Shrivastava / SID Global" userId="c86bdca6-13be-4049-81da-0e3bef655444" providerId="ADAL" clId="{52B8EB51-42A0-415F-B7B2-6B3236260A00}" dt="2025-03-13T09:24:17.003" v="737" actId="108"/>
          <ac:spMkLst>
            <pc:docMk/>
            <pc:sldMk cId="1908449019" sldId="2146847058"/>
            <ac:spMk id="3" creationId="{2AC60C89-AF40-CC03-DF9B-503A931AA0CE}"/>
          </ac:spMkLst>
        </pc:spChg>
        <pc:spChg chg="mod">
          <ac:chgData name="Vivek Shrivastava / SID Global" userId="c86bdca6-13be-4049-81da-0e3bef655444" providerId="ADAL" clId="{52B8EB51-42A0-415F-B7B2-6B3236260A00}" dt="2025-03-13T09:08:22.750" v="532" actId="1036"/>
          <ac:spMkLst>
            <pc:docMk/>
            <pc:sldMk cId="1908449019" sldId="2146847058"/>
            <ac:spMk id="5" creationId="{EFA0E70E-3B2F-2CC7-3A2B-E041A2B61D08}"/>
          </ac:spMkLst>
        </pc:spChg>
        <pc:spChg chg="mod">
          <ac:chgData name="Vivek Shrivastava / SID Global" userId="c86bdca6-13be-4049-81da-0e3bef655444" providerId="ADAL" clId="{52B8EB51-42A0-415F-B7B2-6B3236260A00}" dt="2025-03-13T09:28:42.479" v="762" actId="1076"/>
          <ac:spMkLst>
            <pc:docMk/>
            <pc:sldMk cId="1908449019" sldId="2146847058"/>
            <ac:spMk id="6" creationId="{7166C888-9430-B681-FA93-3E03FECD0253}"/>
          </ac:spMkLst>
        </pc:spChg>
        <pc:spChg chg="mod">
          <ac:chgData name="Vivek Shrivastava / SID Global" userId="c86bdca6-13be-4049-81da-0e3bef655444" providerId="ADAL" clId="{52B8EB51-42A0-415F-B7B2-6B3236260A00}" dt="2025-03-13T09:03:39.485" v="475" actId="14100"/>
          <ac:spMkLst>
            <pc:docMk/>
            <pc:sldMk cId="1908449019" sldId="2146847058"/>
            <ac:spMk id="7" creationId="{E15980D6-B5C1-0910-85D3-B18AA7705C5A}"/>
          </ac:spMkLst>
        </pc:spChg>
        <pc:spChg chg="mod">
          <ac:chgData name="Vivek Shrivastava / SID Global" userId="c86bdca6-13be-4049-81da-0e3bef655444" providerId="ADAL" clId="{52B8EB51-42A0-415F-B7B2-6B3236260A00}" dt="2025-03-13T09:08:22.750" v="532" actId="1036"/>
          <ac:spMkLst>
            <pc:docMk/>
            <pc:sldMk cId="1908449019" sldId="2146847058"/>
            <ac:spMk id="8" creationId="{AA2B74DD-6EF5-1DC5-2789-2495E22771F9}"/>
          </ac:spMkLst>
        </pc:spChg>
        <pc:spChg chg="add mod">
          <ac:chgData name="Vivek Shrivastava / SID Global" userId="c86bdca6-13be-4049-81da-0e3bef655444" providerId="ADAL" clId="{52B8EB51-42A0-415F-B7B2-6B3236260A00}" dt="2025-03-13T09:19:24.005" v="649" actId="1036"/>
          <ac:spMkLst>
            <pc:docMk/>
            <pc:sldMk cId="1908449019" sldId="2146847058"/>
            <ac:spMk id="9" creationId="{6F61B094-C3F2-1717-6A5D-88E4CD11C6AF}"/>
          </ac:spMkLst>
        </pc:spChg>
        <pc:spChg chg="mod">
          <ac:chgData name="Vivek Shrivastava / SID Global" userId="c86bdca6-13be-4049-81da-0e3bef655444" providerId="ADAL" clId="{52B8EB51-42A0-415F-B7B2-6B3236260A00}" dt="2025-03-13T09:28:33.929" v="761" actId="1076"/>
          <ac:spMkLst>
            <pc:docMk/>
            <pc:sldMk cId="1908449019" sldId="2146847058"/>
            <ac:spMk id="10" creationId="{DC8CF193-7A7D-6CBD-75B3-EF3E545793A3}"/>
          </ac:spMkLst>
        </pc:spChg>
        <pc:spChg chg="mod">
          <ac:chgData name="Vivek Shrivastava / SID Global" userId="c86bdca6-13be-4049-81da-0e3bef655444" providerId="ADAL" clId="{52B8EB51-42A0-415F-B7B2-6B3236260A00}" dt="2025-03-13T09:28:48.062" v="763" actId="1076"/>
          <ac:spMkLst>
            <pc:docMk/>
            <pc:sldMk cId="1908449019" sldId="2146847058"/>
            <ac:spMk id="11" creationId="{4CF3F399-A62F-7F8D-49A4-AC34D0B17728}"/>
          </ac:spMkLst>
        </pc:spChg>
        <pc:spChg chg="add mod">
          <ac:chgData name="Vivek Shrivastava / SID Global" userId="c86bdca6-13be-4049-81da-0e3bef655444" providerId="ADAL" clId="{52B8EB51-42A0-415F-B7B2-6B3236260A00}" dt="2025-03-13T09:19:32.894" v="665" actId="1035"/>
          <ac:spMkLst>
            <pc:docMk/>
            <pc:sldMk cId="1908449019" sldId="2146847058"/>
            <ac:spMk id="12" creationId="{735E9B80-A799-0204-9C7D-AC7E0B883529}"/>
          </ac:spMkLst>
        </pc:spChg>
        <pc:spChg chg="mod">
          <ac:chgData name="Vivek Shrivastava / SID Global" userId="c86bdca6-13be-4049-81da-0e3bef655444" providerId="ADAL" clId="{52B8EB51-42A0-415F-B7B2-6B3236260A00}" dt="2025-03-13T09:21:01.995" v="722" actId="1076"/>
          <ac:spMkLst>
            <pc:docMk/>
            <pc:sldMk cId="1908449019" sldId="2146847058"/>
            <ac:spMk id="16" creationId="{C9705877-6B21-9398-FB72-154EAC1D1889}"/>
          </ac:spMkLst>
        </pc:spChg>
        <pc:spChg chg="mod">
          <ac:chgData name="Vivek Shrivastava / SID Global" userId="c86bdca6-13be-4049-81da-0e3bef655444" providerId="ADAL" clId="{52B8EB51-42A0-415F-B7B2-6B3236260A00}" dt="2025-03-13T09:03:39.485" v="475" actId="14100"/>
          <ac:spMkLst>
            <pc:docMk/>
            <pc:sldMk cId="1908449019" sldId="2146847058"/>
            <ac:spMk id="18" creationId="{977A3DC1-4916-6AF9-F996-BC742B6152DB}"/>
          </ac:spMkLst>
        </pc:spChg>
        <pc:spChg chg="mod">
          <ac:chgData name="Vivek Shrivastava / SID Global" userId="c86bdca6-13be-4049-81da-0e3bef655444" providerId="ADAL" clId="{52B8EB51-42A0-415F-B7B2-6B3236260A00}" dt="2025-03-13T09:28:28.384" v="760" actId="1076"/>
          <ac:spMkLst>
            <pc:docMk/>
            <pc:sldMk cId="1908449019" sldId="2146847058"/>
            <ac:spMk id="19" creationId="{BB4302D4-590B-2744-A2F4-E169B5090AD3}"/>
          </ac:spMkLst>
        </pc:spChg>
        <pc:spChg chg="add mod">
          <ac:chgData name="Vivek Shrivastava / SID Global" userId="c86bdca6-13be-4049-81da-0e3bef655444" providerId="ADAL" clId="{52B8EB51-42A0-415F-B7B2-6B3236260A00}" dt="2025-03-13T09:15:38.754" v="574" actId="1076"/>
          <ac:spMkLst>
            <pc:docMk/>
            <pc:sldMk cId="1908449019" sldId="2146847058"/>
            <ac:spMk id="20" creationId="{E480775D-3D4E-BB0A-A2AF-6076B507CFC1}"/>
          </ac:spMkLst>
        </pc:spChg>
        <pc:spChg chg="add mod">
          <ac:chgData name="Vivek Shrivastava / SID Global" userId="c86bdca6-13be-4049-81da-0e3bef655444" providerId="ADAL" clId="{52B8EB51-42A0-415F-B7B2-6B3236260A00}" dt="2025-03-13T09:19:24.005" v="649" actId="1036"/>
          <ac:spMkLst>
            <pc:docMk/>
            <pc:sldMk cId="1908449019" sldId="2146847058"/>
            <ac:spMk id="22" creationId="{82D64CBE-DFFD-BB3C-4C82-70DF5A644E9E}"/>
          </ac:spMkLst>
        </pc:spChg>
        <pc:spChg chg="add mod">
          <ac:chgData name="Vivek Shrivastava / SID Global" userId="c86bdca6-13be-4049-81da-0e3bef655444" providerId="ADAL" clId="{52B8EB51-42A0-415F-B7B2-6B3236260A00}" dt="2025-03-13T09:25:57.385" v="745" actId="1076"/>
          <ac:spMkLst>
            <pc:docMk/>
            <pc:sldMk cId="1908449019" sldId="2146847058"/>
            <ac:spMk id="23" creationId="{474921F9-4FBC-1F77-A4A3-DB404A70526B}"/>
          </ac:spMkLst>
        </pc:spChg>
        <pc:spChg chg="mod">
          <ac:chgData name="Vivek Shrivastava / SID Global" userId="c86bdca6-13be-4049-81da-0e3bef655444" providerId="ADAL" clId="{52B8EB51-42A0-415F-B7B2-6B3236260A00}" dt="2025-03-13T09:24:27.112" v="740" actId="108"/>
          <ac:spMkLst>
            <pc:docMk/>
            <pc:sldMk cId="1908449019" sldId="2146847058"/>
            <ac:spMk id="25" creationId="{1B3ACFDE-D0DD-26F8-A66A-6617A3CDF89D}"/>
          </ac:spMkLst>
        </pc:spChg>
      </pc:sldChg>
      <pc:sldChg chg="addSp delSp modSp new mod ord">
        <pc:chgData name="Vivek Shrivastava / SID Global" userId="c86bdca6-13be-4049-81da-0e3bef655444" providerId="ADAL" clId="{52B8EB51-42A0-415F-B7B2-6B3236260A00}" dt="2025-03-13T10:28:26.384" v="813" actId="255"/>
        <pc:sldMkLst>
          <pc:docMk/>
          <pc:sldMk cId="795654719" sldId="2146847059"/>
        </pc:sldMkLst>
        <pc:spChg chg="add mod topLvl">
          <ac:chgData name="Vivek Shrivastava / SID Global" userId="c86bdca6-13be-4049-81da-0e3bef655444" providerId="ADAL" clId="{52B8EB51-42A0-415F-B7B2-6B3236260A00}" dt="2025-03-13T10:28:26.384" v="813" actId="255"/>
          <ac:spMkLst>
            <pc:docMk/>
            <pc:sldMk cId="795654719" sldId="2146847059"/>
            <ac:spMk id="2" creationId="{F6579CB1-EDDD-CBE9-C4D8-D29F9DD7A36C}"/>
          </ac:spMkLst>
        </pc:spChg>
        <pc:spChg chg="add mod topLvl">
          <ac:chgData name="Vivek Shrivastava / SID Global" userId="c86bdca6-13be-4049-81da-0e3bef655444" providerId="ADAL" clId="{52B8EB51-42A0-415F-B7B2-6B3236260A00}" dt="2025-03-13T10:27:23.214" v="807" actId="165"/>
          <ac:spMkLst>
            <pc:docMk/>
            <pc:sldMk cId="795654719" sldId="2146847059"/>
            <ac:spMk id="4" creationId="{EBB709F8-E6BB-BABE-1B53-01C5F78D28D4}"/>
          </ac:spMkLst>
        </pc:spChg>
        <pc:spChg chg="add mod topLvl">
          <ac:chgData name="Vivek Shrivastava / SID Global" userId="c86bdca6-13be-4049-81da-0e3bef655444" providerId="ADAL" clId="{52B8EB51-42A0-415F-B7B2-6B3236260A00}" dt="2025-03-13T10:27:23.214" v="807" actId="165"/>
          <ac:spMkLst>
            <pc:docMk/>
            <pc:sldMk cId="795654719" sldId="2146847059"/>
            <ac:spMk id="5" creationId="{E61E9423-0027-91B0-286B-D3B112DEDCD0}"/>
          </ac:spMkLst>
        </pc:spChg>
        <pc:spChg chg="add mod topLvl">
          <ac:chgData name="Vivek Shrivastava / SID Global" userId="c86bdca6-13be-4049-81da-0e3bef655444" providerId="ADAL" clId="{52B8EB51-42A0-415F-B7B2-6B3236260A00}" dt="2025-03-13T10:27:23.214" v="807" actId="165"/>
          <ac:spMkLst>
            <pc:docMk/>
            <pc:sldMk cId="795654719" sldId="2146847059"/>
            <ac:spMk id="7" creationId="{B2293B8F-1CC9-279F-C2F0-455B72BA90D6}"/>
          </ac:spMkLst>
        </pc:spChg>
        <pc:spChg chg="add mod topLvl">
          <ac:chgData name="Vivek Shrivastava / SID Global" userId="c86bdca6-13be-4049-81da-0e3bef655444" providerId="ADAL" clId="{52B8EB51-42A0-415F-B7B2-6B3236260A00}" dt="2025-03-13T10:27:23.214" v="807" actId="165"/>
          <ac:spMkLst>
            <pc:docMk/>
            <pc:sldMk cId="795654719" sldId="2146847059"/>
            <ac:spMk id="8" creationId="{2B64C936-DC2E-3EEA-AFB5-ADC7DA5A486D}"/>
          </ac:spMkLst>
        </pc:spChg>
        <pc:spChg chg="add mod topLvl">
          <ac:chgData name="Vivek Shrivastava / SID Global" userId="c86bdca6-13be-4049-81da-0e3bef655444" providerId="ADAL" clId="{52B8EB51-42A0-415F-B7B2-6B3236260A00}" dt="2025-03-13T10:27:23.214" v="807" actId="165"/>
          <ac:spMkLst>
            <pc:docMk/>
            <pc:sldMk cId="795654719" sldId="2146847059"/>
            <ac:spMk id="10" creationId="{68F0E77B-FA6D-1C35-31A2-479E0FCB73AB}"/>
          </ac:spMkLst>
        </pc:spChg>
        <pc:spChg chg="add mod topLvl">
          <ac:chgData name="Vivek Shrivastava / SID Global" userId="c86bdca6-13be-4049-81da-0e3bef655444" providerId="ADAL" clId="{52B8EB51-42A0-415F-B7B2-6B3236260A00}" dt="2025-03-13T10:27:23.214" v="807" actId="165"/>
          <ac:spMkLst>
            <pc:docMk/>
            <pc:sldMk cId="795654719" sldId="2146847059"/>
            <ac:spMk id="11" creationId="{98DDDA3F-1FC1-3D8E-18F5-453A433F6D04}"/>
          </ac:spMkLst>
        </pc:spChg>
        <pc:spChg chg="add mod topLvl">
          <ac:chgData name="Vivek Shrivastava / SID Global" userId="c86bdca6-13be-4049-81da-0e3bef655444" providerId="ADAL" clId="{52B8EB51-42A0-415F-B7B2-6B3236260A00}" dt="2025-03-13T10:27:23.214" v="807" actId="165"/>
          <ac:spMkLst>
            <pc:docMk/>
            <pc:sldMk cId="795654719" sldId="2146847059"/>
            <ac:spMk id="13" creationId="{4D7A90BA-2222-6E55-CAE6-4BFB3F79294A}"/>
          </ac:spMkLst>
        </pc:spChg>
        <pc:spChg chg="add mod topLvl">
          <ac:chgData name="Vivek Shrivastava / SID Global" userId="c86bdca6-13be-4049-81da-0e3bef655444" providerId="ADAL" clId="{52B8EB51-42A0-415F-B7B2-6B3236260A00}" dt="2025-03-13T10:27:23.214" v="807" actId="165"/>
          <ac:spMkLst>
            <pc:docMk/>
            <pc:sldMk cId="795654719" sldId="2146847059"/>
            <ac:spMk id="14" creationId="{D045FFC9-1A9D-EFFB-3493-85352ED68292}"/>
          </ac:spMkLst>
        </pc:spChg>
        <pc:spChg chg="add mod topLvl">
          <ac:chgData name="Vivek Shrivastava / SID Global" userId="c86bdca6-13be-4049-81da-0e3bef655444" providerId="ADAL" clId="{52B8EB51-42A0-415F-B7B2-6B3236260A00}" dt="2025-03-13T10:27:23.214" v="807" actId="165"/>
          <ac:spMkLst>
            <pc:docMk/>
            <pc:sldMk cId="795654719" sldId="2146847059"/>
            <ac:spMk id="16" creationId="{D7778DA0-5ED1-E240-9B7F-FD2434C51B2A}"/>
          </ac:spMkLst>
        </pc:spChg>
        <pc:spChg chg="mod topLvl">
          <ac:chgData name="Vivek Shrivastava / SID Global" userId="c86bdca6-13be-4049-81da-0e3bef655444" providerId="ADAL" clId="{52B8EB51-42A0-415F-B7B2-6B3236260A00}" dt="2025-03-13T10:25:53.061" v="800" actId="164"/>
          <ac:spMkLst>
            <pc:docMk/>
            <pc:sldMk cId="795654719" sldId="2146847059"/>
            <ac:spMk id="21" creationId="{7FFC8467-F92C-43C6-AFE5-EF6E423EC55F}"/>
          </ac:spMkLst>
        </pc:spChg>
        <pc:spChg chg="mod topLvl">
          <ac:chgData name="Vivek Shrivastava / SID Global" userId="c86bdca6-13be-4049-81da-0e3bef655444" providerId="ADAL" clId="{52B8EB51-42A0-415F-B7B2-6B3236260A00}" dt="2025-03-13T10:25:53.061" v="800" actId="164"/>
          <ac:spMkLst>
            <pc:docMk/>
            <pc:sldMk cId="795654719" sldId="2146847059"/>
            <ac:spMk id="22" creationId="{6C5BA697-5CA2-AFDD-6BE9-99D2898EF218}"/>
          </ac:spMkLst>
        </pc:spChg>
        <pc:spChg chg="mod topLvl">
          <ac:chgData name="Vivek Shrivastava / SID Global" userId="c86bdca6-13be-4049-81da-0e3bef655444" providerId="ADAL" clId="{52B8EB51-42A0-415F-B7B2-6B3236260A00}" dt="2025-03-13T10:25:53.061" v="800" actId="164"/>
          <ac:spMkLst>
            <pc:docMk/>
            <pc:sldMk cId="795654719" sldId="2146847059"/>
            <ac:spMk id="23" creationId="{B22392FE-3664-8737-0C2F-EB707D2AC9F2}"/>
          </ac:spMkLst>
        </pc:spChg>
        <pc:spChg chg="mod topLvl">
          <ac:chgData name="Vivek Shrivastava / SID Global" userId="c86bdca6-13be-4049-81da-0e3bef655444" providerId="ADAL" clId="{52B8EB51-42A0-415F-B7B2-6B3236260A00}" dt="2025-03-13T10:25:53.061" v="800" actId="164"/>
          <ac:spMkLst>
            <pc:docMk/>
            <pc:sldMk cId="795654719" sldId="2146847059"/>
            <ac:spMk id="24" creationId="{79011153-4061-8EE9-959B-DE05704230B0}"/>
          </ac:spMkLst>
        </pc:spChg>
        <pc:spChg chg="mod">
          <ac:chgData name="Vivek Shrivastava / SID Global" userId="c86bdca6-13be-4049-81da-0e3bef655444" providerId="ADAL" clId="{52B8EB51-42A0-415F-B7B2-6B3236260A00}" dt="2025-03-13T10:24:48.485" v="794" actId="207"/>
          <ac:spMkLst>
            <pc:docMk/>
            <pc:sldMk cId="795654719" sldId="2146847059"/>
            <ac:spMk id="25" creationId="{71039C73-FCC9-70F6-45C1-B946981B4BD7}"/>
          </ac:spMkLst>
        </pc:spChg>
        <pc:spChg chg="mod topLvl">
          <ac:chgData name="Vivek Shrivastava / SID Global" userId="c86bdca6-13be-4049-81da-0e3bef655444" providerId="ADAL" clId="{52B8EB51-42A0-415F-B7B2-6B3236260A00}" dt="2025-03-13T10:25:53.061" v="800" actId="164"/>
          <ac:spMkLst>
            <pc:docMk/>
            <pc:sldMk cId="795654719" sldId="2146847059"/>
            <ac:spMk id="26" creationId="{C76E2BCA-96D0-7DEE-7047-DB909CA2688F}"/>
          </ac:spMkLst>
        </pc:spChg>
        <pc:spChg chg="mod topLvl">
          <ac:chgData name="Vivek Shrivastava / SID Global" userId="c86bdca6-13be-4049-81da-0e3bef655444" providerId="ADAL" clId="{52B8EB51-42A0-415F-B7B2-6B3236260A00}" dt="2025-03-13T10:25:53.061" v="800" actId="164"/>
          <ac:spMkLst>
            <pc:docMk/>
            <pc:sldMk cId="795654719" sldId="2146847059"/>
            <ac:spMk id="27" creationId="{D7656F29-B744-01A8-F5D2-1C31AF161D95}"/>
          </ac:spMkLst>
        </pc:spChg>
        <pc:spChg chg="mod">
          <ac:chgData name="Vivek Shrivastava / SID Global" userId="c86bdca6-13be-4049-81da-0e3bef655444" providerId="ADAL" clId="{52B8EB51-42A0-415F-B7B2-6B3236260A00}" dt="2025-03-13T10:25:07.038" v="796" actId="207"/>
          <ac:spMkLst>
            <pc:docMk/>
            <pc:sldMk cId="795654719" sldId="2146847059"/>
            <ac:spMk id="29" creationId="{283544A3-6598-DD4E-9848-1007336F675B}"/>
          </ac:spMkLst>
        </pc:spChg>
        <pc:spChg chg="mod topLvl">
          <ac:chgData name="Vivek Shrivastava / SID Global" userId="c86bdca6-13be-4049-81da-0e3bef655444" providerId="ADAL" clId="{52B8EB51-42A0-415F-B7B2-6B3236260A00}" dt="2025-03-13T10:25:53.061" v="800" actId="164"/>
          <ac:spMkLst>
            <pc:docMk/>
            <pc:sldMk cId="795654719" sldId="2146847059"/>
            <ac:spMk id="30" creationId="{5307F2E0-CAFF-137D-FFD4-1690CBD3A4B4}"/>
          </ac:spMkLst>
        </pc:spChg>
        <pc:spChg chg="mod topLvl">
          <ac:chgData name="Vivek Shrivastava / SID Global" userId="c86bdca6-13be-4049-81da-0e3bef655444" providerId="ADAL" clId="{52B8EB51-42A0-415F-B7B2-6B3236260A00}" dt="2025-03-13T10:25:53.061" v="800" actId="164"/>
          <ac:spMkLst>
            <pc:docMk/>
            <pc:sldMk cId="795654719" sldId="2146847059"/>
            <ac:spMk id="31" creationId="{DD5FA0B3-C27C-B16F-A25A-86B51C072FA9}"/>
          </ac:spMkLst>
        </pc:spChg>
        <pc:spChg chg="mod topLvl">
          <ac:chgData name="Vivek Shrivastava / SID Global" userId="c86bdca6-13be-4049-81da-0e3bef655444" providerId="ADAL" clId="{52B8EB51-42A0-415F-B7B2-6B3236260A00}" dt="2025-03-13T10:25:53.061" v="800" actId="164"/>
          <ac:spMkLst>
            <pc:docMk/>
            <pc:sldMk cId="795654719" sldId="2146847059"/>
            <ac:spMk id="32" creationId="{B27205F0-3B20-EE95-8AE4-BC8DC3E7FC08}"/>
          </ac:spMkLst>
        </pc:spChg>
        <pc:spChg chg="mod">
          <ac:chgData name="Vivek Shrivastava / SID Global" userId="c86bdca6-13be-4049-81da-0e3bef655444" providerId="ADAL" clId="{52B8EB51-42A0-415F-B7B2-6B3236260A00}" dt="2025-03-13T10:25:36.213" v="798" actId="207"/>
          <ac:spMkLst>
            <pc:docMk/>
            <pc:sldMk cId="795654719" sldId="2146847059"/>
            <ac:spMk id="33" creationId="{2B918749-87EC-DA95-1407-00B3E96585FE}"/>
          </ac:spMkLst>
        </pc:spChg>
        <pc:spChg chg="mod topLvl">
          <ac:chgData name="Vivek Shrivastava / SID Global" userId="c86bdca6-13be-4049-81da-0e3bef655444" providerId="ADAL" clId="{52B8EB51-42A0-415F-B7B2-6B3236260A00}" dt="2025-03-13T10:25:53.061" v="800" actId="164"/>
          <ac:spMkLst>
            <pc:docMk/>
            <pc:sldMk cId="795654719" sldId="2146847059"/>
            <ac:spMk id="34" creationId="{88210AA1-3C65-C3F6-9BD6-0D54C413CCAD}"/>
          </ac:spMkLst>
        </pc:spChg>
        <pc:grpChg chg="mod">
          <ac:chgData name="Vivek Shrivastava / SID Global" userId="c86bdca6-13be-4049-81da-0e3bef655444" providerId="ADAL" clId="{52B8EB51-42A0-415F-B7B2-6B3236260A00}" dt="2025-03-13T10:26:00.296" v="801" actId="1076"/>
          <ac:grpSpMkLst>
            <pc:docMk/>
            <pc:sldMk cId="795654719" sldId="2146847059"/>
            <ac:grpSpMk id="35" creationId="{6FC44B9E-5B96-3F76-C47C-C4ED2CFC5944}"/>
          </ac:grpSpMkLst>
        </pc:grpChg>
        <pc:picChg chg="mod">
          <ac:chgData name="Vivek Shrivastava / SID Global" userId="c86bdca6-13be-4049-81da-0e3bef655444" providerId="ADAL" clId="{52B8EB51-42A0-415F-B7B2-6B3236260A00}" dt="2025-03-13T10:27:33.289" v="808"/>
          <ac:picMkLst>
            <pc:docMk/>
            <pc:sldMk cId="795654719" sldId="2146847059"/>
            <ac:picMk id="3" creationId="{E12482E6-9758-2A1F-E289-D0BC12459D1F}"/>
          </ac:picMkLst>
        </pc:picChg>
        <pc:picChg chg="mod">
          <ac:chgData name="Vivek Shrivastava / SID Global" userId="c86bdca6-13be-4049-81da-0e3bef655444" providerId="ADAL" clId="{52B8EB51-42A0-415F-B7B2-6B3236260A00}" dt="2025-03-13T10:27:40.161" v="809"/>
          <ac:picMkLst>
            <pc:docMk/>
            <pc:sldMk cId="795654719" sldId="2146847059"/>
            <ac:picMk id="6" creationId="{8960E399-3537-E4C0-045D-F468B1549025}"/>
          </ac:picMkLst>
        </pc:picChg>
        <pc:picChg chg="mod">
          <ac:chgData name="Vivek Shrivastava / SID Global" userId="c86bdca6-13be-4049-81da-0e3bef655444" providerId="ADAL" clId="{52B8EB51-42A0-415F-B7B2-6B3236260A00}" dt="2025-03-13T10:27:48.343" v="810"/>
          <ac:picMkLst>
            <pc:docMk/>
            <pc:sldMk cId="795654719" sldId="2146847059"/>
            <ac:picMk id="9" creationId="{5704FC56-158D-2643-3462-0B1946120E81}"/>
          </ac:picMkLst>
        </pc:picChg>
        <pc:picChg chg="mod">
          <ac:chgData name="Vivek Shrivastava / SID Global" userId="c86bdca6-13be-4049-81da-0e3bef655444" providerId="ADAL" clId="{52B8EB51-42A0-415F-B7B2-6B3236260A00}" dt="2025-03-13T10:27:56.004" v="811"/>
          <ac:picMkLst>
            <pc:docMk/>
            <pc:sldMk cId="795654719" sldId="2146847059"/>
            <ac:picMk id="12" creationId="{C9B8CF0F-CAA5-EFB4-F244-D7CECD582B7B}"/>
          </ac:picMkLst>
        </pc:picChg>
        <pc:picChg chg="mod">
          <ac:chgData name="Vivek Shrivastava / SID Global" userId="c86bdca6-13be-4049-81da-0e3bef655444" providerId="ADAL" clId="{52B8EB51-42A0-415F-B7B2-6B3236260A00}" dt="2025-03-13T10:28:02.584" v="812"/>
          <ac:picMkLst>
            <pc:docMk/>
            <pc:sldMk cId="795654719" sldId="2146847059"/>
            <ac:picMk id="15" creationId="{102EC53D-9436-BC44-289F-D5BB38751C96}"/>
          </ac:picMkLst>
        </pc:picChg>
      </pc:sldChg>
      <pc:sldChg chg="delSp modSp add mod ord">
        <pc:chgData name="Vivek Shrivastava / SID Global" userId="c86bdca6-13be-4049-81da-0e3bef655444" providerId="ADAL" clId="{52B8EB51-42A0-415F-B7B2-6B3236260A00}" dt="2025-03-13T11:00:09.619" v="817"/>
        <pc:sldMkLst>
          <pc:docMk/>
          <pc:sldMk cId="0" sldId="2146847060"/>
        </pc:sldMkLst>
        <pc:spChg chg="mod">
          <ac:chgData name="Vivek Shrivastava / SID Global" userId="c86bdca6-13be-4049-81da-0e3bef655444" providerId="ADAL" clId="{52B8EB51-42A0-415F-B7B2-6B3236260A00}" dt="2025-03-13T10:09:35.182" v="768" actId="1076"/>
          <ac:spMkLst>
            <pc:docMk/>
            <pc:sldMk cId="0" sldId="2146847060"/>
            <ac:spMk id="2" creationId="{00000000-0000-0000-0000-000000000000}"/>
          </ac:spMkLst>
        </pc:spChg>
      </pc:sldChg>
      <pc:sldChg chg="add ord">
        <pc:chgData name="Vivek Shrivastava / SID Global" userId="c86bdca6-13be-4049-81da-0e3bef655444" providerId="ADAL" clId="{52B8EB51-42A0-415F-B7B2-6B3236260A00}" dt="2025-03-13T11:00:09.619" v="817"/>
        <pc:sldMkLst>
          <pc:docMk/>
          <pc:sldMk cId="0" sldId="2146847061"/>
        </pc:sldMkLst>
      </pc:sldChg>
      <pc:sldChg chg="addSp modSp new mod ord">
        <pc:chgData name="Vivek Shrivastava / SID Global" userId="c86bdca6-13be-4049-81da-0e3bef655444" providerId="ADAL" clId="{52B8EB51-42A0-415F-B7B2-6B3236260A00}" dt="2025-03-13T11:00:09.619" v="817"/>
        <pc:sldMkLst>
          <pc:docMk/>
          <pc:sldMk cId="337800396" sldId="2146847062"/>
        </pc:sldMkLst>
        <pc:spChg chg="mod">
          <ac:chgData name="Vivek Shrivastava / SID Global" userId="c86bdca6-13be-4049-81da-0e3bef655444" providerId="ADAL" clId="{52B8EB51-42A0-415F-B7B2-6B3236260A00}" dt="2025-03-13T10:20:46.670" v="777" actId="6549"/>
          <ac:spMkLst>
            <pc:docMk/>
            <pc:sldMk cId="337800396" sldId="2146847062"/>
            <ac:spMk id="3" creationId="{3DCFF1BE-2A73-14D8-801C-F1C41CAFE9C0}"/>
          </ac:spMkLst>
        </pc:spChg>
        <pc:spChg chg="mod">
          <ac:chgData name="Vivek Shrivastava / SID Global" userId="c86bdca6-13be-4049-81da-0e3bef655444" providerId="ADAL" clId="{52B8EB51-42A0-415F-B7B2-6B3236260A00}" dt="2025-03-13T10:20:49.948" v="778" actId="6549"/>
          <ac:spMkLst>
            <pc:docMk/>
            <pc:sldMk cId="337800396" sldId="2146847062"/>
            <ac:spMk id="4" creationId="{76EA0992-084A-93B4-461A-DFB4C9EF625B}"/>
          </ac:spMkLst>
        </pc:spChg>
        <pc:spChg chg="add mod">
          <ac:chgData name="Vivek Shrivastava / SID Global" userId="c86bdca6-13be-4049-81da-0e3bef655444" providerId="ADAL" clId="{52B8EB51-42A0-415F-B7B2-6B3236260A00}" dt="2025-03-13T10:20:55.762" v="779"/>
          <ac:spMkLst>
            <pc:docMk/>
            <pc:sldMk cId="337800396" sldId="2146847062"/>
            <ac:spMk id="13" creationId="{1434A94A-16EE-E3C1-EAFD-EC3F46B43FD9}"/>
          </ac:spMkLst>
        </pc:spChg>
        <pc:spChg chg="add mod">
          <ac:chgData name="Vivek Shrivastava / SID Global" userId="c86bdca6-13be-4049-81da-0e3bef655444" providerId="ADAL" clId="{52B8EB51-42A0-415F-B7B2-6B3236260A00}" dt="2025-03-13T10:20:55.762" v="779"/>
          <ac:spMkLst>
            <pc:docMk/>
            <pc:sldMk cId="337800396" sldId="2146847062"/>
            <ac:spMk id="14" creationId="{7E666906-3235-C8AD-4C53-D414CF7A7AD9}"/>
          </ac:spMkLst>
        </pc:spChg>
        <pc:spChg chg="add mod">
          <ac:chgData name="Vivek Shrivastava / SID Global" userId="c86bdca6-13be-4049-81da-0e3bef655444" providerId="ADAL" clId="{52B8EB51-42A0-415F-B7B2-6B3236260A00}" dt="2025-03-13T10:20:55.762" v="779"/>
          <ac:spMkLst>
            <pc:docMk/>
            <pc:sldMk cId="337800396" sldId="2146847062"/>
            <ac:spMk id="17" creationId="{83BDD8D7-D9EF-B789-522B-EE697FA6E334}"/>
          </ac:spMkLst>
        </pc:spChg>
        <pc:spChg chg="add mod">
          <ac:chgData name="Vivek Shrivastava / SID Global" userId="c86bdca6-13be-4049-81da-0e3bef655444" providerId="ADAL" clId="{52B8EB51-42A0-415F-B7B2-6B3236260A00}" dt="2025-03-13T10:20:55.762" v="779"/>
          <ac:spMkLst>
            <pc:docMk/>
            <pc:sldMk cId="337800396" sldId="2146847062"/>
            <ac:spMk id="20" creationId="{39E975B2-3CF2-0DF3-6EE6-C943B67B0214}"/>
          </ac:spMkLst>
        </pc:spChg>
        <pc:spChg chg="add mod">
          <ac:chgData name="Vivek Shrivastava / SID Global" userId="c86bdca6-13be-4049-81da-0e3bef655444" providerId="ADAL" clId="{52B8EB51-42A0-415F-B7B2-6B3236260A00}" dt="2025-03-13T10:20:55.762" v="779"/>
          <ac:spMkLst>
            <pc:docMk/>
            <pc:sldMk cId="337800396" sldId="2146847062"/>
            <ac:spMk id="21" creationId="{591950C5-F6E2-8573-38F3-379194ADB99C}"/>
          </ac:spMkLst>
        </pc:spChg>
        <pc:spChg chg="add mod">
          <ac:chgData name="Vivek Shrivastava / SID Global" userId="c86bdca6-13be-4049-81da-0e3bef655444" providerId="ADAL" clId="{52B8EB51-42A0-415F-B7B2-6B3236260A00}" dt="2025-03-13T10:20:55.762" v="779"/>
          <ac:spMkLst>
            <pc:docMk/>
            <pc:sldMk cId="337800396" sldId="2146847062"/>
            <ac:spMk id="23" creationId="{2799AE39-E307-851E-148D-DAACFDB61123}"/>
          </ac:spMkLst>
        </pc:spChg>
        <pc:spChg chg="add mod">
          <ac:chgData name="Vivek Shrivastava / SID Global" userId="c86bdca6-13be-4049-81da-0e3bef655444" providerId="ADAL" clId="{52B8EB51-42A0-415F-B7B2-6B3236260A00}" dt="2025-03-13T10:20:55.762" v="779"/>
          <ac:spMkLst>
            <pc:docMk/>
            <pc:sldMk cId="337800396" sldId="2146847062"/>
            <ac:spMk id="28" creationId="{D038F2B8-A3DA-3381-7FBC-DCF6EEF8FF4C}"/>
          </ac:spMkLst>
        </pc:spChg>
        <pc:spChg chg="add mod">
          <ac:chgData name="Vivek Shrivastava / SID Global" userId="c86bdca6-13be-4049-81da-0e3bef655444" providerId="ADAL" clId="{52B8EB51-42A0-415F-B7B2-6B3236260A00}" dt="2025-03-13T10:20:55.762" v="779"/>
          <ac:spMkLst>
            <pc:docMk/>
            <pc:sldMk cId="337800396" sldId="2146847062"/>
            <ac:spMk id="34" creationId="{813AEA13-771F-CE9F-2B0B-D38DF7C435D5}"/>
          </ac:spMkLst>
        </pc:spChg>
        <pc:spChg chg="add mod">
          <ac:chgData name="Vivek Shrivastava / SID Global" userId="c86bdca6-13be-4049-81da-0e3bef655444" providerId="ADAL" clId="{52B8EB51-42A0-415F-B7B2-6B3236260A00}" dt="2025-03-13T10:20:55.762" v="779"/>
          <ac:spMkLst>
            <pc:docMk/>
            <pc:sldMk cId="337800396" sldId="2146847062"/>
            <ac:spMk id="36" creationId="{5886A866-14AD-E4FA-41E6-87EEB98B3A3D}"/>
          </ac:spMkLst>
        </pc:spChg>
        <pc:spChg chg="add mod">
          <ac:chgData name="Vivek Shrivastava / SID Global" userId="c86bdca6-13be-4049-81da-0e3bef655444" providerId="ADAL" clId="{52B8EB51-42A0-415F-B7B2-6B3236260A00}" dt="2025-03-13T10:20:55.762" v="779"/>
          <ac:spMkLst>
            <pc:docMk/>
            <pc:sldMk cId="337800396" sldId="2146847062"/>
            <ac:spMk id="37" creationId="{F3224DA2-5377-BF42-1A95-FBAA49A1C0CA}"/>
          </ac:spMkLst>
        </pc:spChg>
      </pc:sldChg>
      <pc:sldChg chg="add del">
        <pc:chgData name="Vivek Shrivastava / SID Global" userId="c86bdca6-13be-4049-81da-0e3bef655444" providerId="ADAL" clId="{52B8EB51-42A0-415F-B7B2-6B3236260A00}" dt="2025-03-13T10:26:05.847" v="802" actId="47"/>
        <pc:sldMkLst>
          <pc:docMk/>
          <pc:sldMk cId="3977025677" sldId="2146847063"/>
        </pc:sldMkLst>
      </pc:sldChg>
      <pc:sldChg chg="new del">
        <pc:chgData name="Vivek Shrivastava / SID Global" userId="c86bdca6-13be-4049-81da-0e3bef655444" providerId="ADAL" clId="{52B8EB51-42A0-415F-B7B2-6B3236260A00}" dt="2025-03-13T11:12:40.416" v="825" actId="47"/>
        <pc:sldMkLst>
          <pc:docMk/>
          <pc:sldMk cId="4054170693" sldId="2146847063"/>
        </pc:sldMkLst>
      </pc:sldChg>
      <pc:sldChg chg="delSp modSp add mod">
        <pc:chgData name="Vivek Shrivastava / SID Global" userId="c86bdca6-13be-4049-81da-0e3bef655444" providerId="ADAL" clId="{52B8EB51-42A0-415F-B7B2-6B3236260A00}" dt="2025-03-13T11:35:17.980" v="923" actId="108"/>
        <pc:sldMkLst>
          <pc:docMk/>
          <pc:sldMk cId="0" sldId="2146847064"/>
        </pc:sldMkLst>
        <pc:spChg chg="mod">
          <ac:chgData name="Vivek Shrivastava / SID Global" userId="c86bdca6-13be-4049-81da-0e3bef655444" providerId="ADAL" clId="{52B8EB51-42A0-415F-B7B2-6B3236260A00}" dt="2025-03-13T11:35:17.980" v="923" actId="108"/>
          <ac:spMkLst>
            <pc:docMk/>
            <pc:sldMk cId="0" sldId="2146847064"/>
            <ac:spMk id="2" creationId="{00000000-0000-0000-0000-000000000000}"/>
          </ac:spMkLst>
        </pc:spChg>
      </pc:sldChg>
      <pc:sldChg chg="add del">
        <pc:chgData name="Vivek Shrivastava / SID Global" userId="c86bdca6-13be-4049-81da-0e3bef655444" providerId="ADAL" clId="{52B8EB51-42A0-415F-B7B2-6B3236260A00}" dt="2025-03-13T11:28:10.590" v="831" actId="47"/>
        <pc:sldMkLst>
          <pc:docMk/>
          <pc:sldMk cId="0" sldId="2146847065"/>
        </pc:sldMkLst>
      </pc:sldChg>
      <pc:sldChg chg="addSp delSp modSp new mod setBg">
        <pc:chgData name="Vivek Shrivastava / SID Global" userId="c86bdca6-13be-4049-81da-0e3bef655444" providerId="ADAL" clId="{52B8EB51-42A0-415F-B7B2-6B3236260A00}" dt="2025-03-13T11:35:24.215" v="924" actId="108"/>
        <pc:sldMkLst>
          <pc:docMk/>
          <pc:sldMk cId="816101884" sldId="2146847065"/>
        </pc:sldMkLst>
        <pc:spChg chg="mod">
          <ac:chgData name="Vivek Shrivastava / SID Global" userId="c86bdca6-13be-4049-81da-0e3bef655444" providerId="ADAL" clId="{52B8EB51-42A0-415F-B7B2-6B3236260A00}" dt="2025-03-13T11:31:41.466" v="914" actId="26606"/>
          <ac:spMkLst>
            <pc:docMk/>
            <pc:sldMk cId="816101884" sldId="2146847065"/>
            <ac:spMk id="3" creationId="{1DABB7F0-995A-048A-6745-6C837241048F}"/>
          </ac:spMkLst>
        </pc:spChg>
        <pc:spChg chg="add mod">
          <ac:chgData name="Vivek Shrivastava / SID Global" userId="c86bdca6-13be-4049-81da-0e3bef655444" providerId="ADAL" clId="{52B8EB51-42A0-415F-B7B2-6B3236260A00}" dt="2025-03-13T11:35:24.215" v="924" actId="108"/>
          <ac:spMkLst>
            <pc:docMk/>
            <pc:sldMk cId="816101884" sldId="2146847065"/>
            <ac:spMk id="7" creationId="{D76B5511-DB68-AD6C-853F-989C695000C9}"/>
          </ac:spMkLst>
        </pc:spChg>
        <pc:spChg chg="add">
          <ac:chgData name="Vivek Shrivastava / SID Global" userId="c86bdca6-13be-4049-81da-0e3bef655444" providerId="ADAL" clId="{52B8EB51-42A0-415F-B7B2-6B3236260A00}" dt="2025-03-13T11:31:41.466" v="914" actId="26606"/>
          <ac:spMkLst>
            <pc:docMk/>
            <pc:sldMk cId="816101884" sldId="2146847065"/>
            <ac:spMk id="236" creationId="{081EA652-8C6A-4E69-BEB9-170809474553}"/>
          </ac:spMkLst>
        </pc:spChg>
        <pc:spChg chg="add">
          <ac:chgData name="Vivek Shrivastava / SID Global" userId="c86bdca6-13be-4049-81da-0e3bef655444" providerId="ADAL" clId="{52B8EB51-42A0-415F-B7B2-6B3236260A00}" dt="2025-03-13T11:31:41.466" v="914" actId="26606"/>
          <ac:spMkLst>
            <pc:docMk/>
            <pc:sldMk cId="816101884" sldId="2146847065"/>
            <ac:spMk id="237" creationId="{A4026A73-1F7F-49F2-B319-8CA3B3D53269}"/>
          </ac:spMkLst>
        </pc:spChg>
        <pc:spChg chg="add">
          <ac:chgData name="Vivek Shrivastava / SID Global" userId="c86bdca6-13be-4049-81da-0e3bef655444" providerId="ADAL" clId="{52B8EB51-42A0-415F-B7B2-6B3236260A00}" dt="2025-03-13T11:31:41.466" v="914" actId="26606"/>
          <ac:spMkLst>
            <pc:docMk/>
            <pc:sldMk cId="816101884" sldId="2146847065"/>
            <ac:spMk id="238" creationId="{5298780A-33B9-4EA2-8F67-DE68AD62841B}"/>
          </ac:spMkLst>
        </pc:spChg>
        <pc:spChg chg="add">
          <ac:chgData name="Vivek Shrivastava / SID Global" userId="c86bdca6-13be-4049-81da-0e3bef655444" providerId="ADAL" clId="{52B8EB51-42A0-415F-B7B2-6B3236260A00}" dt="2025-03-13T11:31:41.466" v="914" actId="26606"/>
          <ac:spMkLst>
            <pc:docMk/>
            <pc:sldMk cId="816101884" sldId="2146847065"/>
            <ac:spMk id="239" creationId="{7F488E8B-4E1E-4402-8935-D4E6C02615C7}"/>
          </ac:spMkLst>
        </pc:spChg>
        <pc:spChg chg="add mod">
          <ac:chgData name="Vivek Shrivastava / SID Global" userId="c86bdca6-13be-4049-81da-0e3bef655444" providerId="ADAL" clId="{52B8EB51-42A0-415F-B7B2-6B3236260A00}" dt="2025-03-13T11:31:52.004" v="915" actId="21"/>
          <ac:spMkLst>
            <pc:docMk/>
            <pc:sldMk cId="816101884" sldId="2146847065"/>
            <ac:spMk id="241" creationId="{9875EF36-D7AE-4DD9-B280-8513155B17AF}"/>
          </ac:spMkLst>
        </pc:spChg>
        <pc:cxnChg chg="add">
          <ac:chgData name="Vivek Shrivastava / SID Global" userId="c86bdca6-13be-4049-81da-0e3bef655444" providerId="ADAL" clId="{52B8EB51-42A0-415F-B7B2-6B3236260A00}" dt="2025-03-13T11:31:41.466" v="914" actId="26606"/>
          <ac:cxnSpMkLst>
            <pc:docMk/>
            <pc:sldMk cId="816101884" sldId="2146847065"/>
            <ac:cxnSpMk id="240" creationId="{23AAC9B5-8015-485C-ACF9-A750390E9A56}"/>
          </ac:cxnSpMkLst>
        </pc:cxnChg>
      </pc:sldChg>
      <pc:sldChg chg="addSp delSp modSp new del mod">
        <pc:chgData name="Vivek Shrivastava / SID Global" userId="c86bdca6-13be-4049-81da-0e3bef655444" providerId="ADAL" clId="{52B8EB51-42A0-415F-B7B2-6B3236260A00}" dt="2025-03-13T11:46:30.338" v="929" actId="47"/>
        <pc:sldMkLst>
          <pc:docMk/>
          <pc:sldMk cId="2243699257" sldId="2146847066"/>
        </pc:sldMkLst>
      </pc:sldChg>
      <pc:sldMasterChg chg="modSldLayout">
        <pc:chgData name="Vivek Shrivastava / SID Global" userId="c86bdca6-13be-4049-81da-0e3bef655444" providerId="ADAL" clId="{52B8EB51-42A0-415F-B7B2-6B3236260A00}" dt="2025-03-13T11:49:16.214" v="939" actId="478"/>
        <pc:sldMasterMkLst>
          <pc:docMk/>
          <pc:sldMasterMk cId="0" sldId="2147483648"/>
        </pc:sldMasterMkLst>
        <pc:sldLayoutChg chg="delSp mod">
          <pc:chgData name="Vivek Shrivastava / SID Global" userId="c86bdca6-13be-4049-81da-0e3bef655444" providerId="ADAL" clId="{52B8EB51-42A0-415F-B7B2-6B3236260A00}" dt="2025-03-13T11:12:27.405" v="824" actId="478"/>
          <pc:sldLayoutMkLst>
            <pc:docMk/>
            <pc:sldMasterMk cId="0" sldId="2147483648"/>
            <pc:sldLayoutMk cId="0" sldId="2147483650"/>
          </pc:sldLayoutMkLst>
        </pc:sldLayoutChg>
        <pc:sldLayoutChg chg="delSp mod">
          <pc:chgData name="Vivek Shrivastava / SID Global" userId="c86bdca6-13be-4049-81da-0e3bef655444" providerId="ADAL" clId="{52B8EB51-42A0-415F-B7B2-6B3236260A00}" dt="2025-03-13T11:47:40.009" v="931" actId="478"/>
          <pc:sldLayoutMkLst>
            <pc:docMk/>
            <pc:sldMasterMk cId="0" sldId="2147483648"/>
            <pc:sldLayoutMk cId="0" sldId="2147483651"/>
          </pc:sldLayoutMkLst>
        </pc:sldLayoutChg>
        <pc:sldLayoutChg chg="delSp mod">
          <pc:chgData name="Vivek Shrivastava / SID Global" userId="c86bdca6-13be-4049-81da-0e3bef655444" providerId="ADAL" clId="{52B8EB51-42A0-415F-B7B2-6B3236260A00}" dt="2025-03-13T11:47:57.949" v="933" actId="478"/>
          <pc:sldLayoutMkLst>
            <pc:docMk/>
            <pc:sldMasterMk cId="0" sldId="2147483648"/>
            <pc:sldLayoutMk cId="0" sldId="2147483652"/>
          </pc:sldLayoutMkLst>
        </pc:sldLayoutChg>
        <pc:sldLayoutChg chg="delSp mod">
          <pc:chgData name="Vivek Shrivastava / SID Global" userId="c86bdca6-13be-4049-81da-0e3bef655444" providerId="ADAL" clId="{52B8EB51-42A0-415F-B7B2-6B3236260A00}" dt="2025-03-13T11:49:16.214" v="939" actId="478"/>
          <pc:sldLayoutMkLst>
            <pc:docMk/>
            <pc:sldMasterMk cId="0" sldId="2147483648"/>
            <pc:sldLayoutMk cId="0" sldId="2147483653"/>
          </pc:sldLayoutMkLst>
        </pc:sldLayoutChg>
      </pc:sldMasterChg>
    </pc:docChg>
  </pc:docChgLst>
  <pc:docChgLst>
    <pc:chgData name="Vivek Shrivastava / SID Global" userId="S::viveks@sidgs.com::c86bdca6-13be-4049-81da-0e3bef655444" providerId="AD" clId="Web-{7D5A9CF6-D276-A516-0EEB-5A77B1F8C839}"/>
    <pc:docChg chg="modSld">
      <pc:chgData name="Vivek Shrivastava / SID Global" userId="S::viveks@sidgs.com::c86bdca6-13be-4049-81da-0e3bef655444" providerId="AD" clId="Web-{7D5A9CF6-D276-A516-0EEB-5A77B1F8C839}" dt="2025-03-13T11:54:36.204" v="1"/>
      <pc:docMkLst>
        <pc:docMk/>
      </pc:docMkLst>
      <pc:sldChg chg="delSp">
        <pc:chgData name="Vivek Shrivastava / SID Global" userId="S::viveks@sidgs.com::c86bdca6-13be-4049-81da-0e3bef655444" providerId="AD" clId="Web-{7D5A9CF6-D276-A516-0EEB-5A77B1F8C839}" dt="2025-03-13T11:54:36.204" v="1"/>
        <pc:sldMkLst>
          <pc:docMk/>
          <pc:sldMk cId="0" sldId="258"/>
        </pc:sldMkLst>
      </pc:sldChg>
    </pc:docChg>
  </pc:docChgLst>
  <pc:docChgLst>
    <pc:chgData name="Poojith Vaddepogu / SID Global" userId="S::poojithv@sidgs.com::cc8df122-2682-4ac6-95c6-0296c509e8b0" providerId="AD" clId="Web-{9EA79982-52A0-3CE4-4681-3B45E7587336}"/>
    <pc:docChg chg="addSld modSld">
      <pc:chgData name="Poojith Vaddepogu / SID Global" userId="S::poojithv@sidgs.com::cc8df122-2682-4ac6-95c6-0296c509e8b0" providerId="AD" clId="Web-{9EA79982-52A0-3CE4-4681-3B45E7587336}" dt="2025-02-21T06:06:15.828" v="355" actId="1076"/>
      <pc:docMkLst>
        <pc:docMk/>
      </pc:docMkLst>
      <pc:sldChg chg="modSp">
        <pc:chgData name="Poojith Vaddepogu / SID Global" userId="S::poojithv@sidgs.com::cc8df122-2682-4ac6-95c6-0296c509e8b0" providerId="AD" clId="Web-{9EA79982-52A0-3CE4-4681-3B45E7587336}" dt="2025-02-21T04:54:43.972" v="5" actId="20577"/>
        <pc:sldMkLst>
          <pc:docMk/>
          <pc:sldMk cId="1926360831" sldId="275"/>
        </pc:sldMkLst>
      </pc:sldChg>
      <pc:sldChg chg="addSp delSp modSp add replId">
        <pc:chgData name="Poojith Vaddepogu / SID Global" userId="S::poojithv@sidgs.com::cc8df122-2682-4ac6-95c6-0296c509e8b0" providerId="AD" clId="Web-{9EA79982-52A0-3CE4-4681-3B45E7587336}" dt="2025-02-21T05:58:30.905" v="224"/>
        <pc:sldMkLst>
          <pc:docMk/>
          <pc:sldMk cId="2869005164" sldId="281"/>
        </pc:sldMkLst>
        <pc:spChg chg="mod">
          <ac:chgData name="Poojith Vaddepogu / SID Global" userId="S::poojithv@sidgs.com::cc8df122-2682-4ac6-95c6-0296c509e8b0" providerId="AD" clId="Web-{9EA79982-52A0-3CE4-4681-3B45E7587336}" dt="2025-02-21T05:52:18.333" v="164" actId="1076"/>
          <ac:spMkLst>
            <pc:docMk/>
            <pc:sldMk cId="2869005164" sldId="281"/>
            <ac:spMk id="2" creationId="{914DA27A-F9FB-673A-482C-009645767E75}"/>
          </ac:spMkLst>
        </pc:spChg>
        <pc:graphicFrameChg chg="add mod modGraphic">
          <ac:chgData name="Poojith Vaddepogu / SID Global" userId="S::poojithv@sidgs.com::cc8df122-2682-4ac6-95c6-0296c509e8b0" providerId="AD" clId="Web-{9EA79982-52A0-3CE4-4681-3B45E7587336}" dt="2025-02-21T05:58:22.998" v="223"/>
          <ac:graphicFrameMkLst>
            <pc:docMk/>
            <pc:sldMk cId="2869005164" sldId="281"/>
            <ac:graphicFrameMk id="17" creationId="{442A4B8C-F299-8CE7-D225-47A698750A35}"/>
          </ac:graphicFrameMkLst>
        </pc:graphicFrameChg>
      </pc:sldChg>
      <pc:sldChg chg="addSp delSp modSp add replId">
        <pc:chgData name="Poojith Vaddepogu / SID Global" userId="S::poojithv@sidgs.com::cc8df122-2682-4ac6-95c6-0296c509e8b0" providerId="AD" clId="Web-{9EA79982-52A0-3CE4-4681-3B45E7587336}" dt="2025-02-21T06:06:15.828" v="355" actId="1076"/>
        <pc:sldMkLst>
          <pc:docMk/>
          <pc:sldMk cId="2020179771" sldId="282"/>
        </pc:sldMkLst>
        <pc:graphicFrameChg chg="add mod modGraphic">
          <ac:chgData name="Poojith Vaddepogu / SID Global" userId="S::poojithv@sidgs.com::cc8df122-2682-4ac6-95c6-0296c509e8b0" providerId="AD" clId="Web-{9EA79982-52A0-3CE4-4681-3B45E7587336}" dt="2025-02-21T06:06:15.828" v="355" actId="1076"/>
          <ac:graphicFrameMkLst>
            <pc:docMk/>
            <pc:sldMk cId="2020179771" sldId="282"/>
            <ac:graphicFrameMk id="3" creationId="{7CA62562-6B67-5CE5-06AE-E5752838CFD4}"/>
          </ac:graphicFrameMkLst>
        </pc:graphicFrameChg>
      </pc:sldChg>
      <pc:sldChg chg="addSp delSp modSp add replId">
        <pc:chgData name="Poojith Vaddepogu / SID Global" userId="S::poojithv@sidgs.com::cc8df122-2682-4ac6-95c6-0296c509e8b0" providerId="AD" clId="Web-{9EA79982-52A0-3CE4-4681-3B45E7587336}" dt="2025-02-21T06:04:23.398" v="339" actId="1076"/>
        <pc:sldMkLst>
          <pc:docMk/>
          <pc:sldMk cId="885275586" sldId="283"/>
        </pc:sldMkLst>
        <pc:spChg chg="mod">
          <ac:chgData name="Poojith Vaddepogu / SID Global" userId="S::poojithv@sidgs.com::cc8df122-2682-4ac6-95c6-0296c509e8b0" providerId="AD" clId="Web-{9EA79982-52A0-3CE4-4681-3B45E7587336}" dt="2025-02-21T06:02:11.842" v="247" actId="20577"/>
          <ac:spMkLst>
            <pc:docMk/>
            <pc:sldMk cId="885275586" sldId="283"/>
            <ac:spMk id="2" creationId="{B6C999B6-B4A8-6425-14C3-689954543255}"/>
          </ac:spMkLst>
        </pc:spChg>
      </pc:sldChg>
    </pc:docChg>
  </pc:docChgLst>
  <pc:docChgLst>
    <pc:chgData name="Poojith Vaddepogu / SID Global" userId="S::poojithv@sidgs.com::cc8df122-2682-4ac6-95c6-0296c509e8b0" providerId="AD" clId="Web-{8D0A3A99-3E5F-072A-954B-5B0181304609}"/>
    <pc:docChg chg="delSld modSld">
      <pc:chgData name="Poojith Vaddepogu / SID Global" userId="S::poojithv@sidgs.com::cc8df122-2682-4ac6-95c6-0296c509e8b0" providerId="AD" clId="Web-{8D0A3A99-3E5F-072A-954B-5B0181304609}" dt="2025-03-20T12:19:06.329" v="2"/>
      <pc:docMkLst>
        <pc:docMk/>
      </pc:docMkLst>
      <pc:sldChg chg="del">
        <pc:chgData name="Poojith Vaddepogu / SID Global" userId="S::poojithv@sidgs.com::cc8df122-2682-4ac6-95c6-0296c509e8b0" providerId="AD" clId="Web-{8D0A3A99-3E5F-072A-954B-5B0181304609}" dt="2025-03-20T12:16:09.579" v="0"/>
        <pc:sldMkLst>
          <pc:docMk/>
          <pc:sldMk cId="0" sldId="257"/>
        </pc:sldMkLst>
      </pc:sldChg>
      <pc:sldChg chg="modSp">
        <pc:chgData name="Poojith Vaddepogu / SID Global" userId="S::poojithv@sidgs.com::cc8df122-2682-4ac6-95c6-0296c509e8b0" providerId="AD" clId="Web-{8D0A3A99-3E5F-072A-954B-5B0181304609}" dt="2025-03-20T12:19:06.329" v="2"/>
        <pc:sldMkLst>
          <pc:docMk/>
          <pc:sldMk cId="3538940329" sldId="279"/>
        </pc:sldMkLst>
        <pc:picChg chg="mod">
          <ac:chgData name="Poojith Vaddepogu / SID Global" userId="S::poojithv@sidgs.com::cc8df122-2682-4ac6-95c6-0296c509e8b0" providerId="AD" clId="Web-{8D0A3A99-3E5F-072A-954B-5B0181304609}" dt="2025-03-20T12:19:06.329" v="2"/>
          <ac:picMkLst>
            <pc:docMk/>
            <pc:sldMk cId="3538940329" sldId="279"/>
            <ac:picMk id="7" creationId="{33A9D76E-FEC8-2830-1A38-75DBEE8BE81A}"/>
          </ac:picMkLst>
        </pc:picChg>
      </pc:sldChg>
      <pc:sldChg chg="modSp">
        <pc:chgData name="Poojith Vaddepogu / SID Global" userId="S::poojithv@sidgs.com::cc8df122-2682-4ac6-95c6-0296c509e8b0" providerId="AD" clId="Web-{8D0A3A99-3E5F-072A-954B-5B0181304609}" dt="2025-03-20T12:17:54.626" v="1" actId="14100"/>
        <pc:sldMkLst>
          <pc:docMk/>
          <pc:sldMk cId="3336470470" sldId="284"/>
        </pc:sldMkLst>
        <pc:picChg chg="mod">
          <ac:chgData name="Poojith Vaddepogu / SID Global" userId="S::poojithv@sidgs.com::cc8df122-2682-4ac6-95c6-0296c509e8b0" providerId="AD" clId="Web-{8D0A3A99-3E5F-072A-954B-5B0181304609}" dt="2025-03-20T12:17:54.626" v="1" actId="14100"/>
          <ac:picMkLst>
            <pc:docMk/>
            <pc:sldMk cId="3336470470" sldId="284"/>
            <ac:picMk id="6" creationId="{2BF26853-8A64-75ED-EC64-483CD390EDCE}"/>
          </ac:picMkLst>
        </pc:picChg>
      </pc:sldChg>
    </pc:docChg>
  </pc:docChgLst>
  <pc:docChgLst>
    <pc:chgData name="Sahithi Meesa / SID Global" userId="S::sahithim@sidgs.com::378f0147-7867-442d-bfa2-ec5178a6a6c6" providerId="AD" clId="Web-{B8B9DCF4-2109-3CF1-D480-EDE66490C7C6}"/>
    <pc:docChg chg="modSld">
      <pc:chgData name="Sahithi Meesa / SID Global" userId="S::sahithim@sidgs.com::378f0147-7867-442d-bfa2-ec5178a6a6c6" providerId="AD" clId="Web-{B8B9DCF4-2109-3CF1-D480-EDE66490C7C6}" dt="2025-03-22T06:09:51.328" v="0" actId="1076"/>
      <pc:docMkLst>
        <pc:docMk/>
      </pc:docMkLst>
      <pc:sldChg chg="modSp">
        <pc:chgData name="Sahithi Meesa / SID Global" userId="S::sahithim@sidgs.com::378f0147-7867-442d-bfa2-ec5178a6a6c6" providerId="AD" clId="Web-{B8B9DCF4-2109-3CF1-D480-EDE66490C7C6}" dt="2025-03-22T06:09:51.328" v="0" actId="1076"/>
        <pc:sldMkLst>
          <pc:docMk/>
          <pc:sldMk cId="0" sldId="256"/>
        </pc:sldMkLst>
        <pc:picChg chg="mod">
          <ac:chgData name="Sahithi Meesa / SID Global" userId="S::sahithim@sidgs.com::378f0147-7867-442d-bfa2-ec5178a6a6c6" providerId="AD" clId="Web-{B8B9DCF4-2109-3CF1-D480-EDE66490C7C6}" dt="2025-03-22T06:09:51.328" v="0" actId="1076"/>
          <ac:picMkLst>
            <pc:docMk/>
            <pc:sldMk cId="0" sldId="256"/>
            <ac:picMk id="2" creationId="{00000000-0000-0000-0000-000000000000}"/>
          </ac:picMkLst>
        </pc:picChg>
      </pc:sldChg>
    </pc:docChg>
  </pc:docChgLst>
  <pc:docChgLst>
    <pc:chgData name="Divya Pilla  / SID Global" userId="S::divyap@sidgs.com::e98a9ffc-00bf-4c12-afae-793d3da929ec" providerId="AD" clId="Web-{1BA366C0-7F3A-AFAF-2E0B-0E32AD8D8845}"/>
    <pc:docChg chg="addSld delSld modSld sldOrd">
      <pc:chgData name="Divya Pilla  / SID Global" userId="S::divyap@sidgs.com::e98a9ffc-00bf-4c12-afae-793d3da929ec" providerId="AD" clId="Web-{1BA366C0-7F3A-AFAF-2E0B-0E32AD8D8845}" dt="2024-12-17T08:40:50.765" v="212" actId="20577"/>
      <pc:docMkLst>
        <pc:docMk/>
      </pc:docMkLst>
      <pc:sldChg chg="del">
        <pc:chgData name="Divya Pilla  / SID Global" userId="S::divyap@sidgs.com::e98a9ffc-00bf-4c12-afae-793d3da929ec" providerId="AD" clId="Web-{1BA366C0-7F3A-AFAF-2E0B-0E32AD8D8845}" dt="2024-12-16T13:37:38.480" v="15"/>
        <pc:sldMkLst>
          <pc:docMk/>
          <pc:sldMk cId="0" sldId="261"/>
        </pc:sldMkLst>
      </pc:sldChg>
      <pc:sldChg chg="ord">
        <pc:chgData name="Divya Pilla  / SID Global" userId="S::divyap@sidgs.com::e98a9ffc-00bf-4c12-afae-793d3da929ec" providerId="AD" clId="Web-{1BA366C0-7F3A-AFAF-2E0B-0E32AD8D8845}" dt="2024-12-17T06:56:47.930" v="93"/>
        <pc:sldMkLst>
          <pc:docMk/>
          <pc:sldMk cId="0" sldId="263"/>
        </pc:sldMkLst>
      </pc:sldChg>
      <pc:sldChg chg="modSp">
        <pc:chgData name="Divya Pilla  / SID Global" userId="S::divyap@sidgs.com::e98a9ffc-00bf-4c12-afae-793d3da929ec" providerId="AD" clId="Web-{1BA366C0-7F3A-AFAF-2E0B-0E32AD8D8845}" dt="2024-12-17T08:40:50.765" v="212" actId="20577"/>
        <pc:sldMkLst>
          <pc:docMk/>
          <pc:sldMk cId="0" sldId="264"/>
        </pc:sldMkLst>
      </pc:sldChg>
      <pc:sldChg chg="ord">
        <pc:chgData name="Divya Pilla  / SID Global" userId="S::divyap@sidgs.com::e98a9ffc-00bf-4c12-afae-793d3da929ec" providerId="AD" clId="Web-{1BA366C0-7F3A-AFAF-2E0B-0E32AD8D8845}" dt="2024-12-16T13:39:02.518" v="23"/>
        <pc:sldMkLst>
          <pc:docMk/>
          <pc:sldMk cId="0" sldId="265"/>
        </pc:sldMkLst>
      </pc:sldChg>
      <pc:sldChg chg="ord">
        <pc:chgData name="Divya Pilla  / SID Global" userId="S::divyap@sidgs.com::e98a9ffc-00bf-4c12-afae-793d3da929ec" providerId="AD" clId="Web-{1BA366C0-7F3A-AFAF-2E0B-0E32AD8D8845}" dt="2024-12-16T13:38:45.360" v="21"/>
        <pc:sldMkLst>
          <pc:docMk/>
          <pc:sldMk cId="0" sldId="266"/>
        </pc:sldMkLst>
      </pc:sldChg>
      <pc:sldChg chg="ord">
        <pc:chgData name="Divya Pilla  / SID Global" userId="S::divyap@sidgs.com::e98a9ffc-00bf-4c12-afae-793d3da929ec" providerId="AD" clId="Web-{1BA366C0-7F3A-AFAF-2E0B-0E32AD8D8845}" dt="2024-12-16T13:39:24.910" v="24"/>
        <pc:sldMkLst>
          <pc:docMk/>
          <pc:sldMk cId="0" sldId="267"/>
        </pc:sldMkLst>
      </pc:sldChg>
      <pc:sldChg chg="modSp">
        <pc:chgData name="Divya Pilla  / SID Global" userId="S::divyap@sidgs.com::e98a9ffc-00bf-4c12-afae-793d3da929ec" providerId="AD" clId="Web-{1BA366C0-7F3A-AFAF-2E0B-0E32AD8D8845}" dt="2024-12-16T13:39:43.193" v="25" actId="14100"/>
        <pc:sldMkLst>
          <pc:docMk/>
          <pc:sldMk cId="0" sldId="269"/>
        </pc:sldMkLst>
      </pc:sldChg>
      <pc:sldChg chg="modSp">
        <pc:chgData name="Divya Pilla  / SID Global" userId="S::divyap@sidgs.com::e98a9ffc-00bf-4c12-afae-793d3da929ec" providerId="AD" clId="Web-{1BA366C0-7F3A-AFAF-2E0B-0E32AD8D8845}" dt="2024-12-17T08:39:02.620" v="208" actId="20577"/>
        <pc:sldMkLst>
          <pc:docMk/>
          <pc:sldMk cId="0" sldId="271"/>
        </pc:sldMkLst>
      </pc:sldChg>
      <pc:sldChg chg="add del">
        <pc:chgData name="Divya Pilla  / SID Global" userId="S::divyap@sidgs.com::e98a9ffc-00bf-4c12-afae-793d3da929ec" providerId="AD" clId="Web-{1BA366C0-7F3A-AFAF-2E0B-0E32AD8D8845}" dt="2024-12-16T13:41:48.749" v="27"/>
        <pc:sldMkLst>
          <pc:docMk/>
          <pc:sldMk cId="0" sldId="272"/>
        </pc:sldMkLst>
      </pc:sldChg>
      <pc:sldChg chg="ord">
        <pc:chgData name="Divya Pilla  / SID Global" userId="S::divyap@sidgs.com::e98a9ffc-00bf-4c12-afae-793d3da929ec" providerId="AD" clId="Web-{1BA366C0-7F3A-AFAF-2E0B-0E32AD8D8845}" dt="2024-12-16T13:38:48.923" v="22"/>
        <pc:sldMkLst>
          <pc:docMk/>
          <pc:sldMk cId="240894301" sldId="273"/>
        </pc:sldMkLst>
      </pc:sldChg>
      <pc:sldChg chg="modSp">
        <pc:chgData name="Divya Pilla  / SID Global" userId="S::divyap@sidgs.com::e98a9ffc-00bf-4c12-afae-793d3da929ec" providerId="AD" clId="Web-{1BA366C0-7F3A-AFAF-2E0B-0E32AD8D8845}" dt="2024-12-16T13:45:30.376" v="91" actId="20577"/>
        <pc:sldMkLst>
          <pc:docMk/>
          <pc:sldMk cId="1926360831" sldId="275"/>
        </pc:sldMkLst>
      </pc:sldChg>
      <pc:sldChg chg="addSp new">
        <pc:chgData name="Divya Pilla  / SID Global" userId="S::divyap@sidgs.com::e98a9ffc-00bf-4c12-afae-793d3da929ec" providerId="AD" clId="Web-{1BA366C0-7F3A-AFAF-2E0B-0E32AD8D8845}" dt="2024-12-16T13:37:27.292" v="14"/>
        <pc:sldMkLst>
          <pc:docMk/>
          <pc:sldMk cId="2636338105" sldId="276"/>
        </pc:sldMkLst>
      </pc:sldChg>
      <pc:sldChg chg="new del">
        <pc:chgData name="Divya Pilla  / SID Global" userId="S::divyap@sidgs.com::e98a9ffc-00bf-4c12-afae-793d3da929ec" providerId="AD" clId="Web-{1BA366C0-7F3A-AFAF-2E0B-0E32AD8D8845}" dt="2024-12-16T13:38:11.030" v="20"/>
        <pc:sldMkLst>
          <pc:docMk/>
          <pc:sldMk cId="60879811" sldId="277"/>
        </pc:sldMkLst>
      </pc:sldChg>
      <pc:sldChg chg="modSp add replId">
        <pc:chgData name="Divya Pilla  / SID Global" userId="S::divyap@sidgs.com::e98a9ffc-00bf-4c12-afae-793d3da929ec" providerId="AD" clId="Web-{1BA366C0-7F3A-AFAF-2E0B-0E32AD8D8845}" dt="2024-12-16T13:42:32.159" v="49" actId="20577"/>
        <pc:sldMkLst>
          <pc:docMk/>
          <pc:sldMk cId="2512596219" sldId="277"/>
        </pc:sldMkLst>
      </pc:sldChg>
      <pc:sldChg chg="add del replId">
        <pc:chgData name="Divya Pilla  / SID Global" userId="S::divyap@sidgs.com::e98a9ffc-00bf-4c12-afae-793d3da929ec" providerId="AD" clId="Web-{1BA366C0-7F3A-AFAF-2E0B-0E32AD8D8845}" dt="2024-12-16T13:38:09.170" v="19"/>
        <pc:sldMkLst>
          <pc:docMk/>
          <pc:sldMk cId="1372182391" sldId="278"/>
        </pc:sldMkLst>
      </pc:sldChg>
      <pc:sldChg chg="modSp add replId">
        <pc:chgData name="Divya Pilla  / SID Global" userId="S::divyap@sidgs.com::e98a9ffc-00bf-4c12-afae-793d3da929ec" providerId="AD" clId="Web-{1BA366C0-7F3A-AFAF-2E0B-0E32AD8D8845}" dt="2024-12-17T06:59:44.849" v="116" actId="20577"/>
        <pc:sldMkLst>
          <pc:docMk/>
          <pc:sldMk cId="4279809223" sldId="278"/>
        </pc:sldMkLst>
      </pc:sldChg>
    </pc:docChg>
  </pc:docChgLst>
  <pc:docChgLst>
    <pc:chgData name="Divya Pilla  / SID Global" userId="S::divyap@sidgs.com::e98a9ffc-00bf-4c12-afae-793d3da929ec" providerId="AD" clId="Web-{0D426683-F4A6-66ED-6457-C14F96545787}"/>
    <pc:docChg chg="modSld">
      <pc:chgData name="Divya Pilla  / SID Global" userId="S::divyap@sidgs.com::e98a9ffc-00bf-4c12-afae-793d3da929ec" providerId="AD" clId="Web-{0D426683-F4A6-66ED-6457-C14F96545787}" dt="2025-03-19T10:46:55.562" v="1" actId="14100"/>
      <pc:docMkLst>
        <pc:docMk/>
      </pc:docMkLst>
      <pc:sldChg chg="modSp">
        <pc:chgData name="Divya Pilla  / SID Global" userId="S::divyap@sidgs.com::e98a9ffc-00bf-4c12-afae-793d3da929ec" providerId="AD" clId="Web-{0D426683-F4A6-66ED-6457-C14F96545787}" dt="2025-03-19T10:46:55.562" v="1" actId="14100"/>
        <pc:sldMkLst>
          <pc:docMk/>
          <pc:sldMk cId="3336470470" sldId="284"/>
        </pc:sldMkLst>
      </pc:sldChg>
    </pc:docChg>
  </pc:docChgLst>
  <pc:docChgLst>
    <pc:chgData name="Ajay Yeluri / SID Global" userId="S::ajayn@sidgs.com::9f35429b-ac2b-451d-978d-32e1c7f090d8" providerId="AD" clId="Web-{44148C00-039B-BD0F-AA93-F0AB098E9E7B}"/>
    <pc:docChg chg="mod">
      <pc:chgData name="Ajay Yeluri / SID Global" userId="S::ajayn@sidgs.com::9f35429b-ac2b-451d-978d-32e1c7f090d8" providerId="AD" clId="Web-{44148C00-039B-BD0F-AA93-F0AB098E9E7B}" dt="2025-02-19T19:43:30.258" v="1"/>
      <pc:docMkLst>
        <pc:docMk/>
      </pc:docMkLst>
    </pc:docChg>
  </pc:docChgLst>
  <pc:docChgLst>
    <pc:chgData name="Poojith Vaddepogu / SID Global" userId="cc8df122-2682-4ac6-95c6-0296c509e8b0" providerId="ADAL" clId="{54617096-38BA-4450-81FF-FC20F8FBEECA}"/>
    <pc:docChg chg="undo custSel addSld delSld modSld sldOrd">
      <pc:chgData name="Poojith Vaddepogu / SID Global" userId="cc8df122-2682-4ac6-95c6-0296c509e8b0" providerId="ADAL" clId="{54617096-38BA-4450-81FF-FC20F8FBEECA}" dt="2025-03-21T06:19:39.986" v="189" actId="2696"/>
      <pc:docMkLst>
        <pc:docMk/>
      </pc:docMkLst>
      <pc:sldChg chg="modSp mod modShow">
        <pc:chgData name="Poojith Vaddepogu / SID Global" userId="cc8df122-2682-4ac6-95c6-0296c509e8b0" providerId="ADAL" clId="{54617096-38BA-4450-81FF-FC20F8FBEECA}" dt="2025-03-20T11:22:02.315" v="139" actId="729"/>
        <pc:sldMkLst>
          <pc:docMk/>
          <pc:sldMk cId="0" sldId="257"/>
        </pc:sldMkLst>
        <pc:spChg chg="mod">
          <ac:chgData name="Poojith Vaddepogu / SID Global" userId="cc8df122-2682-4ac6-95c6-0296c509e8b0" providerId="ADAL" clId="{54617096-38BA-4450-81FF-FC20F8FBEECA}" dt="2025-03-20T11:17:05.033" v="90" actId="1076"/>
          <ac:spMkLst>
            <pc:docMk/>
            <pc:sldMk cId="0" sldId="257"/>
            <ac:spMk id="5" creationId="{00000000-0000-0000-0000-000000000000}"/>
          </ac:spMkLst>
        </pc:spChg>
      </pc:sldChg>
      <pc:sldChg chg="modSp add del mod ord">
        <pc:chgData name="Poojith Vaddepogu / SID Global" userId="cc8df122-2682-4ac6-95c6-0296c509e8b0" providerId="ADAL" clId="{54617096-38BA-4450-81FF-FC20F8FBEECA}" dt="2025-03-21T06:02:39.358" v="172" actId="2696"/>
        <pc:sldMkLst>
          <pc:docMk/>
          <pc:sldMk cId="0" sldId="258"/>
        </pc:sldMkLst>
        <pc:spChg chg="mod">
          <ac:chgData name="Poojith Vaddepogu / SID Global" userId="cc8df122-2682-4ac6-95c6-0296c509e8b0" providerId="ADAL" clId="{54617096-38BA-4450-81FF-FC20F8FBEECA}" dt="2025-03-20T11:50:03.975" v="145" actId="20577"/>
          <ac:spMkLst>
            <pc:docMk/>
            <pc:sldMk cId="0" sldId="258"/>
            <ac:spMk id="2" creationId="{00000000-0000-0000-0000-000000000000}"/>
          </ac:spMkLst>
        </pc:spChg>
      </pc:sldChg>
      <pc:sldChg chg="addSp delSp modSp mod">
        <pc:chgData name="Poojith Vaddepogu / SID Global" userId="cc8df122-2682-4ac6-95c6-0296c509e8b0" providerId="ADAL" clId="{54617096-38BA-4450-81FF-FC20F8FBEECA}" dt="2025-03-20T11:22:29.930" v="144" actId="478"/>
        <pc:sldMkLst>
          <pc:docMk/>
          <pc:sldMk cId="0" sldId="262"/>
        </pc:sldMkLst>
        <pc:spChg chg="mod">
          <ac:chgData name="Poojith Vaddepogu / SID Global" userId="cc8df122-2682-4ac6-95c6-0296c509e8b0" providerId="ADAL" clId="{54617096-38BA-4450-81FF-FC20F8FBEECA}" dt="2025-03-20T11:22:29.249" v="143" actId="1076"/>
          <ac:spMkLst>
            <pc:docMk/>
            <pc:sldMk cId="0" sldId="262"/>
            <ac:spMk id="3" creationId="{00000000-0000-0000-0000-000000000000}"/>
          </ac:spMkLst>
        </pc:spChg>
        <pc:picChg chg="add del">
          <ac:chgData name="Poojith Vaddepogu / SID Global" userId="cc8df122-2682-4ac6-95c6-0296c509e8b0" providerId="ADAL" clId="{54617096-38BA-4450-81FF-FC20F8FBEECA}" dt="2025-03-20T11:22:29.930" v="144" actId="478"/>
          <ac:picMkLst>
            <pc:docMk/>
            <pc:sldMk cId="0" sldId="262"/>
            <ac:picMk id="2" creationId="{00000000-0000-0000-0000-000000000000}"/>
          </ac:picMkLst>
        </pc:picChg>
      </pc:sldChg>
      <pc:sldChg chg="modSp mod">
        <pc:chgData name="Poojith Vaddepogu / SID Global" userId="cc8df122-2682-4ac6-95c6-0296c509e8b0" providerId="ADAL" clId="{54617096-38BA-4450-81FF-FC20F8FBEECA}" dt="2025-03-21T06:04:47.903" v="176" actId="14100"/>
        <pc:sldMkLst>
          <pc:docMk/>
          <pc:sldMk cId="3538940329" sldId="279"/>
        </pc:sldMkLst>
        <pc:picChg chg="mod">
          <ac:chgData name="Poojith Vaddepogu / SID Global" userId="cc8df122-2682-4ac6-95c6-0296c509e8b0" providerId="ADAL" clId="{54617096-38BA-4450-81FF-FC20F8FBEECA}" dt="2025-03-21T06:04:47.903" v="176" actId="14100"/>
          <ac:picMkLst>
            <pc:docMk/>
            <pc:sldMk cId="3538940329" sldId="279"/>
            <ac:picMk id="8" creationId="{ED836750-B346-6142-3D63-46A1CADCE5D1}"/>
          </ac:picMkLst>
        </pc:picChg>
      </pc:sldChg>
      <pc:sldChg chg="del">
        <pc:chgData name="Poojith Vaddepogu / SID Global" userId="cc8df122-2682-4ac6-95c6-0296c509e8b0" providerId="ADAL" clId="{54617096-38BA-4450-81FF-FC20F8FBEECA}" dt="2025-03-20T11:11:45.903" v="69" actId="2696"/>
        <pc:sldMkLst>
          <pc:docMk/>
          <pc:sldMk cId="4010264102" sldId="280"/>
        </pc:sldMkLst>
      </pc:sldChg>
      <pc:sldChg chg="modSp mod">
        <pc:chgData name="Poojith Vaddepogu / SID Global" userId="cc8df122-2682-4ac6-95c6-0296c509e8b0" providerId="ADAL" clId="{54617096-38BA-4450-81FF-FC20F8FBEECA}" dt="2025-03-11T10:15:06.251" v="51" actId="400"/>
        <pc:sldMkLst>
          <pc:docMk/>
          <pc:sldMk cId="2020179771" sldId="282"/>
        </pc:sldMkLst>
        <pc:spChg chg="mod">
          <ac:chgData name="Poojith Vaddepogu / SID Global" userId="cc8df122-2682-4ac6-95c6-0296c509e8b0" providerId="ADAL" clId="{54617096-38BA-4450-81FF-FC20F8FBEECA}" dt="2025-03-11T10:15:06.251" v="51" actId="400"/>
          <ac:spMkLst>
            <pc:docMk/>
            <pc:sldMk cId="2020179771" sldId="282"/>
            <ac:spMk id="50" creationId="{5E5076AE-C0B4-EABA-740A-1736D8EF4971}"/>
          </ac:spMkLst>
        </pc:spChg>
      </pc:sldChg>
      <pc:sldChg chg="new del">
        <pc:chgData name="Poojith Vaddepogu / SID Global" userId="cc8df122-2682-4ac6-95c6-0296c509e8b0" providerId="ADAL" clId="{54617096-38BA-4450-81FF-FC20F8FBEECA}" dt="2025-03-20T11:09:44.651" v="53" actId="680"/>
        <pc:sldMkLst>
          <pc:docMk/>
          <pc:sldMk cId="1184864325" sldId="2146847066"/>
        </pc:sldMkLst>
      </pc:sldChg>
      <pc:sldChg chg="addSp delSp modSp add mod ord">
        <pc:chgData name="Poojith Vaddepogu / SID Global" userId="cc8df122-2682-4ac6-95c6-0296c509e8b0" providerId="ADAL" clId="{54617096-38BA-4450-81FF-FC20F8FBEECA}" dt="2025-03-21T05:44:45.930" v="166"/>
        <pc:sldMkLst>
          <pc:docMk/>
          <pc:sldMk cId="2449774929" sldId="2146847066"/>
        </pc:sldMkLst>
        <pc:spChg chg="mod">
          <ac:chgData name="Poojith Vaddepogu / SID Global" userId="cc8df122-2682-4ac6-95c6-0296c509e8b0" providerId="ADAL" clId="{54617096-38BA-4450-81FF-FC20F8FBEECA}" dt="2025-03-20T11:10:27.921" v="66" actId="20577"/>
          <ac:spMkLst>
            <pc:docMk/>
            <pc:sldMk cId="2449774929" sldId="2146847066"/>
            <ac:spMk id="2" creationId="{4FDE4B9D-4900-DBB4-E022-357B8483B43B}"/>
          </ac:spMkLst>
        </pc:spChg>
        <pc:spChg chg="del">
          <ac:chgData name="Poojith Vaddepogu / SID Global" userId="cc8df122-2682-4ac6-95c6-0296c509e8b0" providerId="ADAL" clId="{54617096-38BA-4450-81FF-FC20F8FBEECA}" dt="2025-03-20T11:09:53.562" v="55" actId="478"/>
          <ac:spMkLst>
            <pc:docMk/>
            <pc:sldMk cId="2449774929" sldId="2146847066"/>
            <ac:spMk id="4" creationId="{2D58A6CD-B0C1-B4F8-B522-117E743DAC3C}"/>
          </ac:spMkLst>
        </pc:spChg>
        <pc:spChg chg="del">
          <ac:chgData name="Poojith Vaddepogu / SID Global" userId="cc8df122-2682-4ac6-95c6-0296c509e8b0" providerId="ADAL" clId="{54617096-38BA-4450-81FF-FC20F8FBEECA}" dt="2025-03-20T11:09:53.562" v="55" actId="478"/>
          <ac:spMkLst>
            <pc:docMk/>
            <pc:sldMk cId="2449774929" sldId="2146847066"/>
            <ac:spMk id="5" creationId="{EE64DEB1-9413-0B80-1267-F3E3E906C2DF}"/>
          </ac:spMkLst>
        </pc:spChg>
        <pc:spChg chg="del">
          <ac:chgData name="Poojith Vaddepogu / SID Global" userId="cc8df122-2682-4ac6-95c6-0296c509e8b0" providerId="ADAL" clId="{54617096-38BA-4450-81FF-FC20F8FBEECA}" dt="2025-03-20T11:09:59.483" v="57" actId="478"/>
          <ac:spMkLst>
            <pc:docMk/>
            <pc:sldMk cId="2449774929" sldId="2146847066"/>
            <ac:spMk id="6" creationId="{37EC2E71-C7A1-53C4-9AFF-B4C013E1DC04}"/>
          </ac:spMkLst>
        </pc:spChg>
        <pc:spChg chg="del">
          <ac:chgData name="Poojith Vaddepogu / SID Global" userId="cc8df122-2682-4ac6-95c6-0296c509e8b0" providerId="ADAL" clId="{54617096-38BA-4450-81FF-FC20F8FBEECA}" dt="2025-03-20T11:09:53.562" v="55" actId="478"/>
          <ac:spMkLst>
            <pc:docMk/>
            <pc:sldMk cId="2449774929" sldId="2146847066"/>
            <ac:spMk id="9" creationId="{F82EA1A6-BA4D-E8F9-4F96-883BB1F9F665}"/>
          </ac:spMkLst>
        </pc:spChg>
        <pc:spChg chg="del">
          <ac:chgData name="Poojith Vaddepogu / SID Global" userId="cc8df122-2682-4ac6-95c6-0296c509e8b0" providerId="ADAL" clId="{54617096-38BA-4450-81FF-FC20F8FBEECA}" dt="2025-03-20T11:09:53.562" v="55" actId="478"/>
          <ac:spMkLst>
            <pc:docMk/>
            <pc:sldMk cId="2449774929" sldId="2146847066"/>
            <ac:spMk id="10" creationId="{3FF5E4F7-06CC-1F01-1FED-B82078CF5315}"/>
          </ac:spMkLst>
        </pc:spChg>
        <pc:spChg chg="del">
          <ac:chgData name="Poojith Vaddepogu / SID Global" userId="cc8df122-2682-4ac6-95c6-0296c509e8b0" providerId="ADAL" clId="{54617096-38BA-4450-81FF-FC20F8FBEECA}" dt="2025-03-20T11:09:59.483" v="57" actId="478"/>
          <ac:spMkLst>
            <pc:docMk/>
            <pc:sldMk cId="2449774929" sldId="2146847066"/>
            <ac:spMk id="11" creationId="{8CA67CBD-757C-D8E1-B071-C4314E888A87}"/>
          </ac:spMkLst>
        </pc:spChg>
        <pc:spChg chg="del">
          <ac:chgData name="Poojith Vaddepogu / SID Global" userId="cc8df122-2682-4ac6-95c6-0296c509e8b0" providerId="ADAL" clId="{54617096-38BA-4450-81FF-FC20F8FBEECA}" dt="2025-03-20T11:09:53.562" v="55" actId="478"/>
          <ac:spMkLst>
            <pc:docMk/>
            <pc:sldMk cId="2449774929" sldId="2146847066"/>
            <ac:spMk id="14" creationId="{52B3BF49-42E6-6B0C-5625-75D621302247}"/>
          </ac:spMkLst>
        </pc:spChg>
        <pc:spChg chg="del">
          <ac:chgData name="Poojith Vaddepogu / SID Global" userId="cc8df122-2682-4ac6-95c6-0296c509e8b0" providerId="ADAL" clId="{54617096-38BA-4450-81FF-FC20F8FBEECA}" dt="2025-03-20T11:09:53.562" v="55" actId="478"/>
          <ac:spMkLst>
            <pc:docMk/>
            <pc:sldMk cId="2449774929" sldId="2146847066"/>
            <ac:spMk id="15" creationId="{A0E1A47E-F247-6CF7-FED6-BB0672D20C52}"/>
          </ac:spMkLst>
        </pc:spChg>
        <pc:spChg chg="del">
          <ac:chgData name="Poojith Vaddepogu / SID Global" userId="cc8df122-2682-4ac6-95c6-0296c509e8b0" providerId="ADAL" clId="{54617096-38BA-4450-81FF-FC20F8FBEECA}" dt="2025-03-20T11:09:59.483" v="57" actId="478"/>
          <ac:spMkLst>
            <pc:docMk/>
            <pc:sldMk cId="2449774929" sldId="2146847066"/>
            <ac:spMk id="16" creationId="{6D1D4AB1-A194-81E4-32CC-EFB44D8C0D14}"/>
          </ac:spMkLst>
        </pc:spChg>
        <pc:picChg chg="del">
          <ac:chgData name="Poojith Vaddepogu / SID Global" userId="cc8df122-2682-4ac6-95c6-0296c509e8b0" providerId="ADAL" clId="{54617096-38BA-4450-81FF-FC20F8FBEECA}" dt="2025-03-20T11:09:55.522" v="56" actId="478"/>
          <ac:picMkLst>
            <pc:docMk/>
            <pc:sldMk cId="2449774929" sldId="2146847066"/>
            <ac:picMk id="3" creationId="{D3213B82-F957-A378-7AAB-1D8A05C92DFA}"/>
          </ac:picMkLst>
        </pc:picChg>
        <pc:picChg chg="del">
          <ac:chgData name="Poojith Vaddepogu / SID Global" userId="cc8df122-2682-4ac6-95c6-0296c509e8b0" providerId="ADAL" clId="{54617096-38BA-4450-81FF-FC20F8FBEECA}" dt="2025-03-20T11:09:53.562" v="55" actId="478"/>
          <ac:picMkLst>
            <pc:docMk/>
            <pc:sldMk cId="2449774929" sldId="2146847066"/>
            <ac:picMk id="8" creationId="{C55959C8-B823-95D8-6307-EBCEFB6B4CDF}"/>
          </ac:picMkLst>
        </pc:picChg>
        <pc:picChg chg="del">
          <ac:chgData name="Poojith Vaddepogu / SID Global" userId="cc8df122-2682-4ac6-95c6-0296c509e8b0" providerId="ADAL" clId="{54617096-38BA-4450-81FF-FC20F8FBEECA}" dt="2025-03-20T11:09:59.483" v="57" actId="478"/>
          <ac:picMkLst>
            <pc:docMk/>
            <pc:sldMk cId="2449774929" sldId="2146847066"/>
            <ac:picMk id="13" creationId="{0DF31D33-406C-C079-E425-CACAC7433353}"/>
          </ac:picMkLst>
        </pc:picChg>
        <pc:picChg chg="add mod">
          <ac:chgData name="Poojith Vaddepogu / SID Global" userId="cc8df122-2682-4ac6-95c6-0296c509e8b0" providerId="ADAL" clId="{54617096-38BA-4450-81FF-FC20F8FBEECA}" dt="2025-03-20T11:10:32.986" v="67" actId="1076"/>
          <ac:picMkLst>
            <pc:docMk/>
            <pc:sldMk cId="2449774929" sldId="2146847066"/>
            <ac:picMk id="1026" creationId="{F30AF00D-6F30-12F9-7519-3FC513AF882F}"/>
          </ac:picMkLst>
        </pc:picChg>
        <pc:picChg chg="add">
          <ac:chgData name="Poojith Vaddepogu / SID Global" userId="cc8df122-2682-4ac6-95c6-0296c509e8b0" providerId="ADAL" clId="{54617096-38BA-4450-81FF-FC20F8FBEECA}" dt="2025-03-20T11:11:18.886" v="68"/>
          <ac:picMkLst>
            <pc:docMk/>
            <pc:sldMk cId="2449774929" sldId="2146847066"/>
            <ac:picMk id="1028" creationId="{9E9F3EC0-4FAE-20F7-A15A-607118EAABBC}"/>
          </ac:picMkLst>
        </pc:picChg>
      </pc:sldChg>
      <pc:sldChg chg="addSp delSp modSp new del mod">
        <pc:chgData name="Poojith Vaddepogu / SID Global" userId="cc8df122-2682-4ac6-95c6-0296c509e8b0" providerId="ADAL" clId="{54617096-38BA-4450-81FF-FC20F8FBEECA}" dt="2025-03-20T11:22:07.985" v="140" actId="2696"/>
        <pc:sldMkLst>
          <pc:docMk/>
          <pc:sldMk cId="814135070" sldId="2146847067"/>
        </pc:sldMkLst>
        <pc:picChg chg="add del mod">
          <ac:chgData name="Poojith Vaddepogu / SID Global" userId="cc8df122-2682-4ac6-95c6-0296c509e8b0" providerId="ADAL" clId="{54617096-38BA-4450-81FF-FC20F8FBEECA}" dt="2025-03-20T11:15:50.468" v="79" actId="478"/>
          <ac:picMkLst>
            <pc:docMk/>
            <pc:sldMk cId="814135070" sldId="2146847067"/>
            <ac:picMk id="3" creationId="{272B5254-C96A-9E4B-7248-411094401894}"/>
          </ac:picMkLst>
        </pc:picChg>
        <pc:picChg chg="add mod">
          <ac:chgData name="Poojith Vaddepogu / SID Global" userId="cc8df122-2682-4ac6-95c6-0296c509e8b0" providerId="ADAL" clId="{54617096-38BA-4450-81FF-FC20F8FBEECA}" dt="2025-03-20T11:16:14.712" v="89" actId="962"/>
          <ac:picMkLst>
            <pc:docMk/>
            <pc:sldMk cId="814135070" sldId="2146847067"/>
            <ac:picMk id="5" creationId="{7A7F265D-8F0E-C533-E4B4-8256CCCE5F9B}"/>
          </ac:picMkLst>
        </pc:picChg>
        <pc:picChg chg="add">
          <ac:chgData name="Poojith Vaddepogu / SID Global" userId="cc8df122-2682-4ac6-95c6-0296c509e8b0" providerId="ADAL" clId="{54617096-38BA-4450-81FF-FC20F8FBEECA}" dt="2025-03-20T11:13:42.089" v="71"/>
          <ac:picMkLst>
            <pc:docMk/>
            <pc:sldMk cId="814135070" sldId="2146847067"/>
            <ac:picMk id="2050" creationId="{63256E44-D07A-DE8A-871E-7B42636562C2}"/>
          </ac:picMkLst>
        </pc:picChg>
        <pc:picChg chg="add mod">
          <ac:chgData name="Poojith Vaddepogu / SID Global" userId="cc8df122-2682-4ac6-95c6-0296c509e8b0" providerId="ADAL" clId="{54617096-38BA-4450-81FF-FC20F8FBEECA}" dt="2025-03-20T11:13:55.214" v="74" actId="14100"/>
          <ac:picMkLst>
            <pc:docMk/>
            <pc:sldMk cId="814135070" sldId="2146847067"/>
            <ac:picMk id="2052" creationId="{B732827D-7977-B278-7781-8CF7EA7F71DF}"/>
          </ac:picMkLst>
        </pc:picChg>
        <pc:picChg chg="add del">
          <ac:chgData name="Poojith Vaddepogu / SID Global" userId="cc8df122-2682-4ac6-95c6-0296c509e8b0" providerId="ADAL" clId="{54617096-38BA-4450-81FF-FC20F8FBEECA}" dt="2025-03-20T11:14:50.720" v="76" actId="478"/>
          <ac:picMkLst>
            <pc:docMk/>
            <pc:sldMk cId="814135070" sldId="2146847067"/>
            <ac:picMk id="2054" creationId="{47B6CC74-D453-E3A1-45DD-1DE56C50F8D8}"/>
          </ac:picMkLst>
        </pc:picChg>
      </pc:sldChg>
      <pc:sldChg chg="addSp delSp modSp add mod">
        <pc:chgData name="Poojith Vaddepogu / SID Global" userId="cc8df122-2682-4ac6-95c6-0296c509e8b0" providerId="ADAL" clId="{54617096-38BA-4450-81FF-FC20F8FBEECA}" dt="2025-03-20T11:21:47.495" v="138" actId="14100"/>
        <pc:sldMkLst>
          <pc:docMk/>
          <pc:sldMk cId="244422963" sldId="2146847068"/>
        </pc:sldMkLst>
        <pc:spChg chg="del mod">
          <ac:chgData name="Poojith Vaddepogu / SID Global" userId="cc8df122-2682-4ac6-95c6-0296c509e8b0" providerId="ADAL" clId="{54617096-38BA-4450-81FF-FC20F8FBEECA}" dt="2025-03-20T11:21:39.707" v="136" actId="478"/>
          <ac:spMkLst>
            <pc:docMk/>
            <pc:sldMk cId="244422963" sldId="2146847068"/>
            <ac:spMk id="3" creationId="{860946B8-2166-F1C5-17C4-BB9C5D5F19C4}"/>
          </ac:spMkLst>
        </pc:spChg>
        <pc:spChg chg="del">
          <ac:chgData name="Poojith Vaddepogu / SID Global" userId="cc8df122-2682-4ac6-95c6-0296c509e8b0" providerId="ADAL" clId="{54617096-38BA-4450-81FF-FC20F8FBEECA}" dt="2025-03-20T11:19:48.571" v="92" actId="478"/>
          <ac:spMkLst>
            <pc:docMk/>
            <pc:sldMk cId="244422963" sldId="2146847068"/>
            <ac:spMk id="4" creationId="{790A07EB-BDB0-7264-A891-5641921BDE5E}"/>
          </ac:spMkLst>
        </pc:spChg>
        <pc:spChg chg="del">
          <ac:chgData name="Poojith Vaddepogu / SID Global" userId="cc8df122-2682-4ac6-95c6-0296c509e8b0" providerId="ADAL" clId="{54617096-38BA-4450-81FF-FC20F8FBEECA}" dt="2025-03-20T11:19:48.571" v="92" actId="478"/>
          <ac:spMkLst>
            <pc:docMk/>
            <pc:sldMk cId="244422963" sldId="2146847068"/>
            <ac:spMk id="5" creationId="{AB0A8521-548E-3BE6-378B-AF3D8373E26F}"/>
          </ac:spMkLst>
        </pc:spChg>
        <pc:spChg chg="del">
          <ac:chgData name="Poojith Vaddepogu / SID Global" userId="cc8df122-2682-4ac6-95c6-0296c509e8b0" providerId="ADAL" clId="{54617096-38BA-4450-81FF-FC20F8FBEECA}" dt="2025-03-20T11:19:48.571" v="92" actId="478"/>
          <ac:spMkLst>
            <pc:docMk/>
            <pc:sldMk cId="244422963" sldId="2146847068"/>
            <ac:spMk id="6" creationId="{A425ADB6-CECF-0742-5563-DCB88B4D6D73}"/>
          </ac:spMkLst>
        </pc:spChg>
        <pc:spChg chg="del">
          <ac:chgData name="Poojith Vaddepogu / SID Global" userId="cc8df122-2682-4ac6-95c6-0296c509e8b0" providerId="ADAL" clId="{54617096-38BA-4450-81FF-FC20F8FBEECA}" dt="2025-03-20T11:19:48.571" v="92" actId="478"/>
          <ac:spMkLst>
            <pc:docMk/>
            <pc:sldMk cId="244422963" sldId="2146847068"/>
            <ac:spMk id="7" creationId="{4AD98EB7-51A7-AC86-517E-0410CA8FEB9D}"/>
          </ac:spMkLst>
        </pc:spChg>
        <pc:spChg chg="del">
          <ac:chgData name="Poojith Vaddepogu / SID Global" userId="cc8df122-2682-4ac6-95c6-0296c509e8b0" providerId="ADAL" clId="{54617096-38BA-4450-81FF-FC20F8FBEECA}" dt="2025-03-20T11:19:55.841" v="94" actId="478"/>
          <ac:spMkLst>
            <pc:docMk/>
            <pc:sldMk cId="244422963" sldId="2146847068"/>
            <ac:spMk id="8" creationId="{A1CDEF77-1DDA-38EC-275C-DD5B3123ACE9}"/>
          </ac:spMkLst>
        </pc:spChg>
        <pc:spChg chg="del">
          <ac:chgData name="Poojith Vaddepogu / SID Global" userId="cc8df122-2682-4ac6-95c6-0296c509e8b0" providerId="ADAL" clId="{54617096-38BA-4450-81FF-FC20F8FBEECA}" dt="2025-03-20T11:19:55.841" v="94" actId="478"/>
          <ac:spMkLst>
            <pc:docMk/>
            <pc:sldMk cId="244422963" sldId="2146847068"/>
            <ac:spMk id="9" creationId="{4C36787F-480D-E639-EAB5-0EF6CC2D9E6F}"/>
          </ac:spMkLst>
        </pc:spChg>
        <pc:spChg chg="add mod">
          <ac:chgData name="Poojith Vaddepogu / SID Global" userId="cc8df122-2682-4ac6-95c6-0296c509e8b0" providerId="ADAL" clId="{54617096-38BA-4450-81FF-FC20F8FBEECA}" dt="2025-03-20T11:20:43.883" v="130" actId="1036"/>
          <ac:spMkLst>
            <pc:docMk/>
            <pc:sldMk cId="244422963" sldId="2146847068"/>
            <ac:spMk id="10" creationId="{959EFACE-D880-A106-26F8-2ABB836F3678}"/>
          </ac:spMkLst>
        </pc:spChg>
        <pc:spChg chg="add mod">
          <ac:chgData name="Poojith Vaddepogu / SID Global" userId="cc8df122-2682-4ac6-95c6-0296c509e8b0" providerId="ADAL" clId="{54617096-38BA-4450-81FF-FC20F8FBEECA}" dt="2025-03-20T11:20:43.883" v="130" actId="1036"/>
          <ac:spMkLst>
            <pc:docMk/>
            <pc:sldMk cId="244422963" sldId="2146847068"/>
            <ac:spMk id="11" creationId="{F3FAA18F-93A9-3D58-9F23-8BF9B41B4CB7}"/>
          </ac:spMkLst>
        </pc:spChg>
        <pc:spChg chg="add mod">
          <ac:chgData name="Poojith Vaddepogu / SID Global" userId="cc8df122-2682-4ac6-95c6-0296c509e8b0" providerId="ADAL" clId="{54617096-38BA-4450-81FF-FC20F8FBEECA}" dt="2025-03-20T11:20:43.883" v="130" actId="1036"/>
          <ac:spMkLst>
            <pc:docMk/>
            <pc:sldMk cId="244422963" sldId="2146847068"/>
            <ac:spMk id="12" creationId="{1579C284-C55F-96C4-5B9E-6A418119F46C}"/>
          </ac:spMkLst>
        </pc:spChg>
        <pc:spChg chg="add mod">
          <ac:chgData name="Poojith Vaddepogu / SID Global" userId="cc8df122-2682-4ac6-95c6-0296c509e8b0" providerId="ADAL" clId="{54617096-38BA-4450-81FF-FC20F8FBEECA}" dt="2025-03-20T11:20:43.883" v="130" actId="1036"/>
          <ac:spMkLst>
            <pc:docMk/>
            <pc:sldMk cId="244422963" sldId="2146847068"/>
            <ac:spMk id="14" creationId="{2C6E06B2-3905-17FA-7ABF-1B26DFA2227B}"/>
          </ac:spMkLst>
        </pc:spChg>
        <pc:spChg chg="add mod">
          <ac:chgData name="Poojith Vaddepogu / SID Global" userId="cc8df122-2682-4ac6-95c6-0296c509e8b0" providerId="ADAL" clId="{54617096-38BA-4450-81FF-FC20F8FBEECA}" dt="2025-03-20T11:20:43.883" v="130" actId="1036"/>
          <ac:spMkLst>
            <pc:docMk/>
            <pc:sldMk cId="244422963" sldId="2146847068"/>
            <ac:spMk id="15" creationId="{BBBFFBCE-E62A-8C06-98F4-08FF1BDC66E5}"/>
          </ac:spMkLst>
        </pc:spChg>
        <pc:spChg chg="add mod">
          <ac:chgData name="Poojith Vaddepogu / SID Global" userId="cc8df122-2682-4ac6-95c6-0296c509e8b0" providerId="ADAL" clId="{54617096-38BA-4450-81FF-FC20F8FBEECA}" dt="2025-03-20T11:20:43.883" v="130" actId="1036"/>
          <ac:spMkLst>
            <pc:docMk/>
            <pc:sldMk cId="244422963" sldId="2146847068"/>
            <ac:spMk id="16" creationId="{559D6FC2-B8DD-A63B-B60E-CAC844AF6904}"/>
          </ac:spMkLst>
        </pc:spChg>
        <pc:picChg chg="add mod">
          <ac:chgData name="Poojith Vaddepogu / SID Global" userId="cc8df122-2682-4ac6-95c6-0296c509e8b0" providerId="ADAL" clId="{54617096-38BA-4450-81FF-FC20F8FBEECA}" dt="2025-03-20T11:21:47.495" v="138" actId="14100"/>
          <ac:picMkLst>
            <pc:docMk/>
            <pc:sldMk cId="244422963" sldId="2146847068"/>
            <ac:picMk id="3074" creationId="{7E862422-2F4E-A3B7-F13C-00EE17EE91D0}"/>
          </ac:picMkLst>
        </pc:picChg>
      </pc:sldChg>
      <pc:sldChg chg="addSp delSp modSp add del mod">
        <pc:chgData name="Poojith Vaddepogu / SID Global" userId="cc8df122-2682-4ac6-95c6-0296c509e8b0" providerId="ADAL" clId="{54617096-38BA-4450-81FF-FC20F8FBEECA}" dt="2025-03-21T05:31:47.539" v="155" actId="47"/>
        <pc:sldMkLst>
          <pc:docMk/>
          <pc:sldMk cId="3295835993" sldId="2146847069"/>
        </pc:sldMkLst>
        <pc:spChg chg="del">
          <ac:chgData name="Poojith Vaddepogu / SID Global" userId="cc8df122-2682-4ac6-95c6-0296c509e8b0" providerId="ADAL" clId="{54617096-38BA-4450-81FF-FC20F8FBEECA}" dt="2025-03-21T05:30:50.553" v="147" actId="478"/>
          <ac:spMkLst>
            <pc:docMk/>
            <pc:sldMk cId="3295835993" sldId="2146847069"/>
            <ac:spMk id="4" creationId="{785CEDAA-F7F0-EF8B-94F8-383B33BC16AC}"/>
          </ac:spMkLst>
        </pc:spChg>
        <pc:spChg chg="del">
          <ac:chgData name="Poojith Vaddepogu / SID Global" userId="cc8df122-2682-4ac6-95c6-0296c509e8b0" providerId="ADAL" clId="{54617096-38BA-4450-81FF-FC20F8FBEECA}" dt="2025-03-21T05:30:50.553" v="147" actId="478"/>
          <ac:spMkLst>
            <pc:docMk/>
            <pc:sldMk cId="3295835993" sldId="2146847069"/>
            <ac:spMk id="5" creationId="{41523B77-C5ED-44D5-8E01-D2219502C175}"/>
          </ac:spMkLst>
        </pc:spChg>
        <pc:spChg chg="del">
          <ac:chgData name="Poojith Vaddepogu / SID Global" userId="cc8df122-2682-4ac6-95c6-0296c509e8b0" providerId="ADAL" clId="{54617096-38BA-4450-81FF-FC20F8FBEECA}" dt="2025-03-21T05:30:50.553" v="147" actId="478"/>
          <ac:spMkLst>
            <pc:docMk/>
            <pc:sldMk cId="3295835993" sldId="2146847069"/>
            <ac:spMk id="6" creationId="{905604F9-5B13-711C-8CAF-426143A15B74}"/>
          </ac:spMkLst>
        </pc:spChg>
        <pc:spChg chg="add mod">
          <ac:chgData name="Poojith Vaddepogu / SID Global" userId="cc8df122-2682-4ac6-95c6-0296c509e8b0" providerId="ADAL" clId="{54617096-38BA-4450-81FF-FC20F8FBEECA}" dt="2025-03-21T05:31:04.346" v="153" actId="1076"/>
          <ac:spMkLst>
            <pc:docMk/>
            <pc:sldMk cId="3295835993" sldId="2146847069"/>
            <ac:spMk id="7" creationId="{F5CAF53F-7ED5-FFDE-9D34-5237477B1530}"/>
          </ac:spMkLst>
        </pc:spChg>
        <pc:spChg chg="del">
          <ac:chgData name="Poojith Vaddepogu / SID Global" userId="cc8df122-2682-4ac6-95c6-0296c509e8b0" providerId="ADAL" clId="{54617096-38BA-4450-81FF-FC20F8FBEECA}" dt="2025-03-21T05:30:50.553" v="147" actId="478"/>
          <ac:spMkLst>
            <pc:docMk/>
            <pc:sldMk cId="3295835993" sldId="2146847069"/>
            <ac:spMk id="9" creationId="{964DD17E-4348-3651-EF9F-5D0F9FA7EE3C}"/>
          </ac:spMkLst>
        </pc:spChg>
        <pc:spChg chg="del">
          <ac:chgData name="Poojith Vaddepogu / SID Global" userId="cc8df122-2682-4ac6-95c6-0296c509e8b0" providerId="ADAL" clId="{54617096-38BA-4450-81FF-FC20F8FBEECA}" dt="2025-03-21T05:30:50.553" v="147" actId="478"/>
          <ac:spMkLst>
            <pc:docMk/>
            <pc:sldMk cId="3295835993" sldId="2146847069"/>
            <ac:spMk id="10" creationId="{539E778E-6266-87CA-8B9C-84393900B25B}"/>
          </ac:spMkLst>
        </pc:spChg>
        <pc:spChg chg="del">
          <ac:chgData name="Poojith Vaddepogu / SID Global" userId="cc8df122-2682-4ac6-95c6-0296c509e8b0" providerId="ADAL" clId="{54617096-38BA-4450-81FF-FC20F8FBEECA}" dt="2025-03-21T05:30:50.553" v="147" actId="478"/>
          <ac:spMkLst>
            <pc:docMk/>
            <pc:sldMk cId="3295835993" sldId="2146847069"/>
            <ac:spMk id="11" creationId="{464E38AC-82BB-A5CD-938E-198A6A030784}"/>
          </ac:spMkLst>
        </pc:spChg>
        <pc:spChg chg="del">
          <ac:chgData name="Poojith Vaddepogu / SID Global" userId="cc8df122-2682-4ac6-95c6-0296c509e8b0" providerId="ADAL" clId="{54617096-38BA-4450-81FF-FC20F8FBEECA}" dt="2025-03-21T05:30:50.553" v="147" actId="478"/>
          <ac:spMkLst>
            <pc:docMk/>
            <pc:sldMk cId="3295835993" sldId="2146847069"/>
            <ac:spMk id="14" creationId="{776A9EED-452F-15E3-783A-BDC4612162A3}"/>
          </ac:spMkLst>
        </pc:spChg>
        <pc:spChg chg="del">
          <ac:chgData name="Poojith Vaddepogu / SID Global" userId="cc8df122-2682-4ac6-95c6-0296c509e8b0" providerId="ADAL" clId="{54617096-38BA-4450-81FF-FC20F8FBEECA}" dt="2025-03-21T05:30:50.553" v="147" actId="478"/>
          <ac:spMkLst>
            <pc:docMk/>
            <pc:sldMk cId="3295835993" sldId="2146847069"/>
            <ac:spMk id="15" creationId="{5E244CE0-6379-290C-DDC5-53970ADC02D7}"/>
          </ac:spMkLst>
        </pc:spChg>
        <pc:spChg chg="del">
          <ac:chgData name="Poojith Vaddepogu / SID Global" userId="cc8df122-2682-4ac6-95c6-0296c509e8b0" providerId="ADAL" clId="{54617096-38BA-4450-81FF-FC20F8FBEECA}" dt="2025-03-21T05:30:50.553" v="147" actId="478"/>
          <ac:spMkLst>
            <pc:docMk/>
            <pc:sldMk cId="3295835993" sldId="2146847069"/>
            <ac:spMk id="16" creationId="{36F0AB9E-EF69-291F-025E-35E9F7E634E1}"/>
          </ac:spMkLst>
        </pc:spChg>
        <pc:picChg chg="del">
          <ac:chgData name="Poojith Vaddepogu / SID Global" userId="cc8df122-2682-4ac6-95c6-0296c509e8b0" providerId="ADAL" clId="{54617096-38BA-4450-81FF-FC20F8FBEECA}" dt="2025-03-21T05:30:50.553" v="147" actId="478"/>
          <ac:picMkLst>
            <pc:docMk/>
            <pc:sldMk cId="3295835993" sldId="2146847069"/>
            <ac:picMk id="3" creationId="{B541C3C5-A326-7B9A-3BCA-19CD2BC90CAB}"/>
          </ac:picMkLst>
        </pc:picChg>
        <pc:picChg chg="del">
          <ac:chgData name="Poojith Vaddepogu / SID Global" userId="cc8df122-2682-4ac6-95c6-0296c509e8b0" providerId="ADAL" clId="{54617096-38BA-4450-81FF-FC20F8FBEECA}" dt="2025-03-21T05:30:53.245" v="148" actId="478"/>
          <ac:picMkLst>
            <pc:docMk/>
            <pc:sldMk cId="3295835993" sldId="2146847069"/>
            <ac:picMk id="13" creationId="{980AED6B-DDA1-86D6-B0D5-DCB99156188B}"/>
          </ac:picMkLst>
        </pc:picChg>
        <pc:picChg chg="add mod">
          <ac:chgData name="Poojith Vaddepogu / SID Global" userId="cc8df122-2682-4ac6-95c6-0296c509e8b0" providerId="ADAL" clId="{54617096-38BA-4450-81FF-FC20F8FBEECA}" dt="2025-03-21T05:31:04.346" v="153" actId="1076"/>
          <ac:picMkLst>
            <pc:docMk/>
            <pc:sldMk cId="3295835993" sldId="2146847069"/>
            <ac:picMk id="4098" creationId="{677C07BC-88DD-41CF-3265-717B86D21CF0}"/>
          </ac:picMkLst>
        </pc:picChg>
      </pc:sldChg>
      <pc:sldChg chg="modSp add mod ord">
        <pc:chgData name="Poojith Vaddepogu / SID Global" userId="cc8df122-2682-4ac6-95c6-0296c509e8b0" providerId="ADAL" clId="{54617096-38BA-4450-81FF-FC20F8FBEECA}" dt="2025-03-21T05:44:37.259" v="164"/>
        <pc:sldMkLst>
          <pc:docMk/>
          <pc:sldMk cId="0" sldId="2146847070"/>
        </pc:sldMkLst>
        <pc:picChg chg="mod">
          <ac:chgData name="Poojith Vaddepogu / SID Global" userId="cc8df122-2682-4ac6-95c6-0296c509e8b0" providerId="ADAL" clId="{54617096-38BA-4450-81FF-FC20F8FBEECA}" dt="2025-03-21T05:32:20.017" v="157" actId="14100"/>
          <ac:picMkLst>
            <pc:docMk/>
            <pc:sldMk cId="0" sldId="2146847070"/>
            <ac:picMk id="14" creationId="{00000000-0000-0000-0000-000000000000}"/>
          </ac:picMkLst>
        </pc:picChg>
      </pc:sldChg>
      <pc:sldChg chg="add ord">
        <pc:chgData name="Poojith Vaddepogu / SID Global" userId="cc8df122-2682-4ac6-95c6-0296c509e8b0" providerId="ADAL" clId="{54617096-38BA-4450-81FF-FC20F8FBEECA}" dt="2025-03-21T06:02:13.845" v="170"/>
        <pc:sldMkLst>
          <pc:docMk/>
          <pc:sldMk cId="0" sldId="2146847071"/>
        </pc:sldMkLst>
      </pc:sldChg>
      <pc:sldChg chg="addSp delSp modSp add del mod">
        <pc:chgData name="Poojith Vaddepogu / SID Global" userId="cc8df122-2682-4ac6-95c6-0296c509e8b0" providerId="ADAL" clId="{54617096-38BA-4450-81FF-FC20F8FBEECA}" dt="2025-03-21T06:19:39.986" v="189" actId="2696"/>
        <pc:sldMkLst>
          <pc:docMk/>
          <pc:sldMk cId="1358711103" sldId="2146847072"/>
        </pc:sldMkLst>
        <pc:spChg chg="add del mod">
          <ac:chgData name="Poojith Vaddepogu / SID Global" userId="cc8df122-2682-4ac6-95c6-0296c509e8b0" providerId="ADAL" clId="{54617096-38BA-4450-81FF-FC20F8FBEECA}" dt="2025-03-21T06:19:33.549" v="188" actId="478"/>
          <ac:spMkLst>
            <pc:docMk/>
            <pc:sldMk cId="1358711103" sldId="2146847072"/>
            <ac:spMk id="2" creationId="{80DA12E3-F468-7979-FBDA-8D81B0389BDE}"/>
          </ac:spMkLst>
        </pc:spChg>
      </pc:sldChg>
    </pc:docChg>
  </pc:docChgLst>
  <pc:docChgLst>
    <pc:chgData name="Anustup Mitra / SID Global" userId="a05d3cd5-bd15-476f-a5cf-572f2c2bac3e" providerId="ADAL" clId="{25E518C7-B1E7-44F0-8DCC-7ABAFA7A9C2B}"/>
    <pc:docChg chg="custSel modSld">
      <pc:chgData name="Anustup Mitra / SID Global" userId="a05d3cd5-bd15-476f-a5cf-572f2c2bac3e" providerId="ADAL" clId="{25E518C7-B1E7-44F0-8DCC-7ABAFA7A9C2B}" dt="2024-12-05T10:25:21.566" v="163" actId="20577"/>
      <pc:docMkLst>
        <pc:docMk/>
      </pc:docMkLst>
      <pc:sldChg chg="modSp mod">
        <pc:chgData name="Anustup Mitra / SID Global" userId="a05d3cd5-bd15-476f-a5cf-572f2c2bac3e" providerId="ADAL" clId="{25E518C7-B1E7-44F0-8DCC-7ABAFA7A9C2B}" dt="2024-12-05T09:33:33.014" v="5" actId="20577"/>
        <pc:sldMkLst>
          <pc:docMk/>
          <pc:sldMk cId="1871901704" sldId="260"/>
        </pc:sldMkLst>
      </pc:sldChg>
      <pc:sldChg chg="modSp mod">
        <pc:chgData name="Anustup Mitra / SID Global" userId="a05d3cd5-bd15-476f-a5cf-572f2c2bac3e" providerId="ADAL" clId="{25E518C7-B1E7-44F0-8DCC-7ABAFA7A9C2B}" dt="2024-12-05T10:25:21.566" v="163" actId="20577"/>
        <pc:sldMkLst>
          <pc:docMk/>
          <pc:sldMk cId="0" sldId="270"/>
        </pc:sldMkLst>
      </pc:sldChg>
    </pc:docChg>
  </pc:docChgLst>
  <pc:docChgLst>
    <pc:chgData name="Divya Pilla  / SID Global" userId="e98a9ffc-00bf-4c12-afae-793d3da929ec" providerId="ADAL" clId="{86DF8CA2-0CA0-42A4-A467-D172C8006FA5}"/>
    <pc:docChg chg="undo custSel addSld modSld">
      <pc:chgData name="Divya Pilla  / SID Global" userId="e98a9ffc-00bf-4c12-afae-793d3da929ec" providerId="ADAL" clId="{86DF8CA2-0CA0-42A4-A467-D172C8006FA5}" dt="2024-12-06T12:14:20.001" v="583" actId="255"/>
      <pc:docMkLst>
        <pc:docMk/>
      </pc:docMkLst>
      <pc:sldChg chg="modSp mod">
        <pc:chgData name="Divya Pilla  / SID Global" userId="e98a9ffc-00bf-4c12-afae-793d3da929ec" providerId="ADAL" clId="{86DF8CA2-0CA0-42A4-A467-D172C8006FA5}" dt="2024-12-06T09:41:37.314" v="574" actId="20577"/>
        <pc:sldMkLst>
          <pc:docMk/>
          <pc:sldMk cId="0" sldId="265"/>
        </pc:sldMkLst>
      </pc:sldChg>
      <pc:sldChg chg="modSp mod">
        <pc:chgData name="Divya Pilla  / SID Global" userId="e98a9ffc-00bf-4c12-afae-793d3da929ec" providerId="ADAL" clId="{86DF8CA2-0CA0-42A4-A467-D172C8006FA5}" dt="2024-12-05T13:31:06.272" v="226" actId="20577"/>
        <pc:sldMkLst>
          <pc:docMk/>
          <pc:sldMk cId="0" sldId="270"/>
        </pc:sldMkLst>
      </pc:sldChg>
      <pc:sldChg chg="modSp mod">
        <pc:chgData name="Divya Pilla  / SID Global" userId="e98a9ffc-00bf-4c12-afae-793d3da929ec" providerId="ADAL" clId="{86DF8CA2-0CA0-42A4-A467-D172C8006FA5}" dt="2024-12-05T13:41:20.334" v="326" actId="20577"/>
        <pc:sldMkLst>
          <pc:docMk/>
          <pc:sldMk cId="0" sldId="271"/>
        </pc:sldMkLst>
      </pc:sldChg>
      <pc:sldChg chg="modSp mod">
        <pc:chgData name="Divya Pilla  / SID Global" userId="e98a9ffc-00bf-4c12-afae-793d3da929ec" providerId="ADAL" clId="{86DF8CA2-0CA0-42A4-A467-D172C8006FA5}" dt="2024-12-05T13:46:38.131" v="442" actId="20577"/>
        <pc:sldMkLst>
          <pc:docMk/>
          <pc:sldMk cId="0" sldId="272"/>
        </pc:sldMkLst>
      </pc:sldChg>
      <pc:sldChg chg="addSp modSp new mod">
        <pc:chgData name="Divya Pilla  / SID Global" userId="e98a9ffc-00bf-4c12-afae-793d3da929ec" providerId="ADAL" clId="{86DF8CA2-0CA0-42A4-A467-D172C8006FA5}" dt="2024-12-05T13:59:56.066" v="567" actId="108"/>
        <pc:sldMkLst>
          <pc:docMk/>
          <pc:sldMk cId="240894301" sldId="273"/>
        </pc:sldMkLst>
      </pc:sldChg>
      <pc:sldChg chg="addSp modSp new mod">
        <pc:chgData name="Divya Pilla  / SID Global" userId="e98a9ffc-00bf-4c12-afae-793d3da929ec" providerId="ADAL" clId="{86DF8CA2-0CA0-42A4-A467-D172C8006FA5}" dt="2024-12-05T14:00:14.036" v="568" actId="1076"/>
        <pc:sldMkLst>
          <pc:docMk/>
          <pc:sldMk cId="1035447417" sldId="274"/>
        </pc:sldMkLst>
      </pc:sldChg>
      <pc:sldChg chg="addSp modSp new mod">
        <pc:chgData name="Divya Pilla  / SID Global" userId="e98a9ffc-00bf-4c12-afae-793d3da929ec" providerId="ADAL" clId="{86DF8CA2-0CA0-42A4-A467-D172C8006FA5}" dt="2024-12-06T12:14:20.001" v="583" actId="255"/>
        <pc:sldMkLst>
          <pc:docMk/>
          <pc:sldMk cId="1926360831" sldId="275"/>
        </pc:sldMkLst>
      </pc:sldChg>
    </pc:docChg>
  </pc:docChgLst>
  <pc:docChgLst>
    <pc:chgData name="Poojith Vaddepogu / SID Global" userId="S::poojithv@sidgs.com::cc8df122-2682-4ac6-95c6-0296c509e8b0" providerId="AD" clId="Web-{2BFF2FA4-1FF5-4D1A-B82F-07BDFAD87281}"/>
    <pc:docChg chg="modSld">
      <pc:chgData name="Poojith Vaddepogu / SID Global" userId="S::poojithv@sidgs.com::cc8df122-2682-4ac6-95c6-0296c509e8b0" providerId="AD" clId="Web-{2BFF2FA4-1FF5-4D1A-B82F-07BDFAD87281}" dt="2025-01-31T10:22:38.793" v="20" actId="14100"/>
      <pc:docMkLst>
        <pc:docMk/>
      </pc:docMkLst>
      <pc:sldChg chg="modSp">
        <pc:chgData name="Poojith Vaddepogu / SID Global" userId="S::poojithv@sidgs.com::cc8df122-2682-4ac6-95c6-0296c509e8b0" providerId="AD" clId="Web-{2BFF2FA4-1FF5-4D1A-B82F-07BDFAD87281}" dt="2025-01-31T10:22:38.793" v="20" actId="14100"/>
        <pc:sldMkLst>
          <pc:docMk/>
          <pc:sldMk cId="662782024" sldId="278"/>
        </pc:sldMkLst>
        <pc:spChg chg="mod">
          <ac:chgData name="Poojith Vaddepogu / SID Global" userId="S::poojithv@sidgs.com::cc8df122-2682-4ac6-95c6-0296c509e8b0" providerId="AD" clId="Web-{2BFF2FA4-1FF5-4D1A-B82F-07BDFAD87281}" dt="2025-01-31T10:22:38.793" v="20" actId="14100"/>
          <ac:spMkLst>
            <pc:docMk/>
            <pc:sldMk cId="662782024" sldId="278"/>
            <ac:spMk id="6" creationId="{682F3900-42D1-5C0E-FF3E-9D5C85049B75}"/>
          </ac:spMkLst>
        </pc:spChg>
      </pc:sldChg>
    </pc:docChg>
  </pc:docChgLst>
  <pc:docChgLst>
    <pc:chgData name="Divya Pilla  / SID Global" userId="S::divyap@sidgs.com::e98a9ffc-00bf-4c12-afae-793d3da929ec" providerId="AD" clId="Web-{36A358FA-9E0D-C55D-70EF-E471C730DA8A}"/>
    <pc:docChg chg="modSld">
      <pc:chgData name="Divya Pilla  / SID Global" userId="S::divyap@sidgs.com::e98a9ffc-00bf-4c12-afae-793d3da929ec" providerId="AD" clId="Web-{36A358FA-9E0D-C55D-70EF-E471C730DA8A}" dt="2025-02-21T08:11:43.892" v="8" actId="1076"/>
      <pc:docMkLst>
        <pc:docMk/>
      </pc:docMkLst>
      <pc:sldChg chg="modSp">
        <pc:chgData name="Divya Pilla  / SID Global" userId="S::divyap@sidgs.com::e98a9ffc-00bf-4c12-afae-793d3da929ec" providerId="AD" clId="Web-{36A358FA-9E0D-C55D-70EF-E471C730DA8A}" dt="2025-02-21T08:11:43.892" v="8" actId="1076"/>
        <pc:sldMkLst>
          <pc:docMk/>
          <pc:sldMk cId="1926360831" sldId="275"/>
        </pc:sldMkLst>
        <pc:spChg chg="mod">
          <ac:chgData name="Divya Pilla  / SID Global" userId="S::divyap@sidgs.com::e98a9ffc-00bf-4c12-afae-793d3da929ec" providerId="AD" clId="Web-{36A358FA-9E0D-C55D-70EF-E471C730DA8A}" dt="2025-02-21T08:11:43.892" v="8" actId="1076"/>
          <ac:spMkLst>
            <pc:docMk/>
            <pc:sldMk cId="1926360831" sldId="275"/>
            <ac:spMk id="2" creationId="{9C2CE85D-6629-EE69-707D-B05BC4E73829}"/>
          </ac:spMkLst>
        </pc:spChg>
      </pc:sldChg>
    </pc:docChg>
  </pc:docChgLst>
  <pc:docChgLst>
    <pc:chgData name="Poojith Vaddepogu / SID Global" userId="S::poojithv@sidgs.com::cc8df122-2682-4ac6-95c6-0296c509e8b0" providerId="AD" clId="Web-{D2E442BA-2195-F00C-442F-D0899F2CB4DC}"/>
    <pc:docChg chg="modSld">
      <pc:chgData name="Poojith Vaddepogu / SID Global" userId="S::poojithv@sidgs.com::cc8df122-2682-4ac6-95c6-0296c509e8b0" providerId="AD" clId="Web-{D2E442BA-2195-F00C-442F-D0899F2CB4DC}" dt="2025-02-19T05:15:40.006" v="5" actId="20577"/>
      <pc:docMkLst>
        <pc:docMk/>
      </pc:docMkLst>
      <pc:sldChg chg="modSp">
        <pc:chgData name="Poojith Vaddepogu / SID Global" userId="S::poojithv@sidgs.com::cc8df122-2682-4ac6-95c6-0296c509e8b0" providerId="AD" clId="Web-{D2E442BA-2195-F00C-442F-D0899F2CB4DC}" dt="2025-02-19T05:15:18.849" v="1" actId="20577"/>
        <pc:sldMkLst>
          <pc:docMk/>
          <pc:sldMk cId="0" sldId="257"/>
        </pc:sldMkLst>
      </pc:sldChg>
      <pc:sldChg chg="modSp">
        <pc:chgData name="Poojith Vaddepogu / SID Global" userId="S::poojithv@sidgs.com::cc8df122-2682-4ac6-95c6-0296c509e8b0" providerId="AD" clId="Web-{D2E442BA-2195-F00C-442F-D0899F2CB4DC}" dt="2025-02-19T05:15:35.397" v="4" actId="20577"/>
        <pc:sldMkLst>
          <pc:docMk/>
          <pc:sldMk cId="3538940329" sldId="279"/>
        </pc:sldMkLst>
        <pc:spChg chg="mod">
          <ac:chgData name="Poojith Vaddepogu / SID Global" userId="S::poojithv@sidgs.com::cc8df122-2682-4ac6-95c6-0296c509e8b0" providerId="AD" clId="Web-{D2E442BA-2195-F00C-442F-D0899F2CB4DC}" dt="2025-02-19T05:15:35.397" v="4" actId="20577"/>
          <ac:spMkLst>
            <pc:docMk/>
            <pc:sldMk cId="3538940329" sldId="279"/>
            <ac:spMk id="2" creationId="{5E74E944-6675-3D4D-7DF8-1899C058D04F}"/>
          </ac:spMkLst>
        </pc:spChg>
      </pc:sldChg>
      <pc:sldChg chg="modSp">
        <pc:chgData name="Poojith Vaddepogu / SID Global" userId="S::poojithv@sidgs.com::cc8df122-2682-4ac6-95c6-0296c509e8b0" providerId="AD" clId="Web-{D2E442BA-2195-F00C-442F-D0899F2CB4DC}" dt="2025-02-19T05:15:40.006" v="5" actId="20577"/>
        <pc:sldMkLst>
          <pc:docMk/>
          <pc:sldMk cId="4010264102" sldId="280"/>
        </pc:sldMkLst>
      </pc:sldChg>
    </pc:docChg>
  </pc:docChgLst>
  <pc:docChgLst>
    <pc:chgData name="Divya Pilla  / SID Global" userId="S::divyap@sidgs.com::e98a9ffc-00bf-4c12-afae-793d3da929ec" providerId="AD" clId="Web-{B598ACE1-7850-35B4-0BEA-696093FD2DB2}"/>
    <pc:docChg chg="modSld">
      <pc:chgData name="Divya Pilla  / SID Global" userId="S::divyap@sidgs.com::e98a9ffc-00bf-4c12-afae-793d3da929ec" providerId="AD" clId="Web-{B598ACE1-7850-35B4-0BEA-696093FD2DB2}" dt="2024-12-16T12:56:01.855" v="432" actId="20577"/>
      <pc:docMkLst>
        <pc:docMk/>
      </pc:docMkLst>
      <pc:sldChg chg="addSp modSp">
        <pc:chgData name="Divya Pilla  / SID Global" userId="S::divyap@sidgs.com::e98a9ffc-00bf-4c12-afae-793d3da929ec" providerId="AD" clId="Web-{B598ACE1-7850-35B4-0BEA-696093FD2DB2}" dt="2024-12-16T12:56:01.855" v="432" actId="20577"/>
        <pc:sldMkLst>
          <pc:docMk/>
          <pc:sldMk cId="1926360831" sldId="275"/>
        </pc:sldMkLst>
      </pc:sldChg>
    </pc:docChg>
  </pc:docChgLst>
  <pc:docChgLst>
    <pc:chgData name="Sravya  Kandivalasa / SID Global" userId="S::sravyak@sidgs.com::78593df3-ade0-44fe-b304-802766da71e5" providerId="AD" clId="Web-{F148A6F3-8534-2A2F-A94C-F34E675D190E}"/>
    <pc:docChg chg="modSld sldOrd">
      <pc:chgData name="Sravya  Kandivalasa / SID Global" userId="S::sravyak@sidgs.com::78593df3-ade0-44fe-b304-802766da71e5" providerId="AD" clId="Web-{F148A6F3-8534-2A2F-A94C-F34E675D190E}" dt="2025-03-20T12:32:08.046" v="239"/>
      <pc:docMkLst>
        <pc:docMk/>
      </pc:docMkLst>
      <pc:sldChg chg="modSp ord">
        <pc:chgData name="Sravya  Kandivalasa / SID Global" userId="S::sravyak@sidgs.com::78593df3-ade0-44fe-b304-802766da71e5" providerId="AD" clId="Web-{F148A6F3-8534-2A2F-A94C-F34E675D190E}" dt="2025-03-20T07:23:53.618" v="189" actId="20577"/>
        <pc:sldMkLst>
          <pc:docMk/>
          <pc:sldMk cId="0" sldId="257"/>
        </pc:sldMkLst>
        <pc:spChg chg="mod">
          <ac:chgData name="Sravya  Kandivalasa / SID Global" userId="S::sravyak@sidgs.com::78593df3-ade0-44fe-b304-802766da71e5" providerId="AD" clId="Web-{F148A6F3-8534-2A2F-A94C-F34E675D190E}" dt="2025-03-20T07:23:53.618" v="189" actId="20577"/>
          <ac:spMkLst>
            <pc:docMk/>
            <pc:sldMk cId="0" sldId="257"/>
            <ac:spMk id="3" creationId="{00000000-0000-0000-0000-000000000000}"/>
          </ac:spMkLst>
        </pc:spChg>
        <pc:picChg chg="mod">
          <ac:chgData name="Sravya  Kandivalasa / SID Global" userId="S::sravyak@sidgs.com::78593df3-ade0-44fe-b304-802766da71e5" providerId="AD" clId="Web-{F148A6F3-8534-2A2F-A94C-F34E675D190E}" dt="2025-03-20T07:00:54.505" v="5" actId="14100"/>
          <ac:picMkLst>
            <pc:docMk/>
            <pc:sldMk cId="0" sldId="257"/>
            <ac:picMk id="13" creationId="{244C25DC-B280-F3FE-13DB-E3B2F78A0CF3}"/>
          </ac:picMkLst>
        </pc:picChg>
      </pc:sldChg>
      <pc:sldChg chg="modSp mod modShow">
        <pc:chgData name="Sravya  Kandivalasa / SID Global" userId="S::sravyak@sidgs.com::78593df3-ade0-44fe-b304-802766da71e5" providerId="AD" clId="Web-{F148A6F3-8534-2A2F-A94C-F34E675D190E}" dt="2025-03-20T12:23:48.501" v="230"/>
        <pc:sldMkLst>
          <pc:docMk/>
          <pc:sldMk cId="0" sldId="258"/>
        </pc:sldMkLst>
        <pc:spChg chg="mod">
          <ac:chgData name="Sravya  Kandivalasa / SID Global" userId="S::sravyak@sidgs.com::78593df3-ade0-44fe-b304-802766da71e5" providerId="AD" clId="Web-{F148A6F3-8534-2A2F-A94C-F34E675D190E}" dt="2025-03-20T07:24:16.791" v="190" actId="20577"/>
          <ac:spMkLst>
            <pc:docMk/>
            <pc:sldMk cId="0" sldId="258"/>
            <ac:spMk id="2" creationId="{00000000-0000-0000-0000-000000000000}"/>
          </ac:spMkLst>
        </pc:spChg>
      </pc:sldChg>
      <pc:sldChg chg="modSp mod modShow">
        <pc:chgData name="Sravya  Kandivalasa / SID Global" userId="S::sravyak@sidgs.com::78593df3-ade0-44fe-b304-802766da71e5" providerId="AD" clId="Web-{F148A6F3-8534-2A2F-A94C-F34E675D190E}" dt="2025-03-20T07:12:35.466" v="77"/>
        <pc:sldMkLst>
          <pc:docMk/>
          <pc:sldMk cId="0" sldId="259"/>
        </pc:sldMkLst>
        <pc:spChg chg="mod">
          <ac:chgData name="Sravya  Kandivalasa / SID Global" userId="S::sravyak@sidgs.com::78593df3-ade0-44fe-b304-802766da71e5" providerId="AD" clId="Web-{F148A6F3-8534-2A2F-A94C-F34E675D190E}" dt="2025-03-20T07:12:26.981" v="76" actId="20577"/>
          <ac:spMkLst>
            <pc:docMk/>
            <pc:sldMk cId="0" sldId="259"/>
            <ac:spMk id="3" creationId="{00000000-0000-0000-0000-000000000000}"/>
          </ac:spMkLst>
        </pc:spChg>
      </pc:sldChg>
      <pc:sldChg chg="modSp ord">
        <pc:chgData name="Sravya  Kandivalasa / SID Global" userId="S::sravyak@sidgs.com::78593df3-ade0-44fe-b304-802766da71e5" providerId="AD" clId="Web-{F148A6F3-8534-2A2F-A94C-F34E675D190E}" dt="2025-03-20T12:32:08.046" v="239"/>
        <pc:sldMkLst>
          <pc:docMk/>
          <pc:sldMk cId="0" sldId="262"/>
        </pc:sldMkLst>
        <pc:spChg chg="mod">
          <ac:chgData name="Sravya  Kandivalasa / SID Global" userId="S::sravyak@sidgs.com::78593df3-ade0-44fe-b304-802766da71e5" providerId="AD" clId="Web-{F148A6F3-8534-2A2F-A94C-F34E675D190E}" dt="2025-03-20T07:08:37.989" v="28" actId="20577"/>
          <ac:spMkLst>
            <pc:docMk/>
            <pc:sldMk cId="0" sldId="262"/>
            <ac:spMk id="3" creationId="{00000000-0000-0000-0000-000000000000}"/>
          </ac:spMkLst>
        </pc:spChg>
        <pc:spChg chg="mod">
          <ac:chgData name="Sravya  Kandivalasa / SID Global" userId="S::sravyak@sidgs.com::78593df3-ade0-44fe-b304-802766da71e5" providerId="AD" clId="Web-{F148A6F3-8534-2A2F-A94C-F34E675D190E}" dt="2025-03-20T12:32:08.046" v="239"/>
          <ac:spMkLst>
            <pc:docMk/>
            <pc:sldMk cId="0" sldId="262"/>
            <ac:spMk id="4" creationId="{00000000-0000-0000-0000-000000000000}"/>
          </ac:spMkLst>
        </pc:spChg>
        <pc:spChg chg="mod">
          <ac:chgData name="Sravya  Kandivalasa / SID Global" userId="S::sravyak@sidgs.com::78593df3-ade0-44fe-b304-802766da71e5" providerId="AD" clId="Web-{F148A6F3-8534-2A2F-A94C-F34E675D190E}" dt="2025-03-20T07:09:07.928" v="29" actId="20577"/>
          <ac:spMkLst>
            <pc:docMk/>
            <pc:sldMk cId="0" sldId="262"/>
            <ac:spMk id="6" creationId="{00000000-0000-0000-0000-000000000000}"/>
          </ac:spMkLst>
        </pc:spChg>
        <pc:spChg chg="mod">
          <ac:chgData name="Sravya  Kandivalasa / SID Global" userId="S::sravyak@sidgs.com::78593df3-ade0-44fe-b304-802766da71e5" providerId="AD" clId="Web-{F148A6F3-8534-2A2F-A94C-F34E675D190E}" dt="2025-03-20T12:16:06.551" v="212" actId="14100"/>
          <ac:spMkLst>
            <pc:docMk/>
            <pc:sldMk cId="0" sldId="262"/>
            <ac:spMk id="8" creationId="{00000000-0000-0000-0000-000000000000}"/>
          </ac:spMkLst>
        </pc:spChg>
      </pc:sldChg>
      <pc:sldChg chg="modSp ord">
        <pc:chgData name="Sravya  Kandivalasa / SID Global" userId="S::sravyak@sidgs.com::78593df3-ade0-44fe-b304-802766da71e5" providerId="AD" clId="Web-{F148A6F3-8534-2A2F-A94C-F34E675D190E}" dt="2025-03-20T12:14:43.799" v="211" actId="14100"/>
        <pc:sldMkLst>
          <pc:docMk/>
          <pc:sldMk cId="0" sldId="263"/>
        </pc:sldMkLst>
        <pc:spChg chg="mod">
          <ac:chgData name="Sravya  Kandivalasa / SID Global" userId="S::sravyak@sidgs.com::78593df3-ade0-44fe-b304-802766da71e5" providerId="AD" clId="Web-{F148A6F3-8534-2A2F-A94C-F34E675D190E}" dt="2025-03-20T12:14:43.799" v="211" actId="14100"/>
          <ac:spMkLst>
            <pc:docMk/>
            <pc:sldMk cId="0" sldId="263"/>
            <ac:spMk id="4" creationId="{ABA7A1C3-760F-A112-F4C9-2B9098A7D0FA}"/>
          </ac:spMkLst>
        </pc:spChg>
      </pc:sldChg>
      <pc:sldChg chg="addSp delSp">
        <pc:chgData name="Sravya  Kandivalasa / SID Global" userId="S::sravyak@sidgs.com::78593df3-ade0-44fe-b304-802766da71e5" providerId="AD" clId="Web-{F148A6F3-8534-2A2F-A94C-F34E675D190E}" dt="2025-03-20T07:01:42.303" v="11"/>
        <pc:sldMkLst>
          <pc:docMk/>
          <pc:sldMk cId="240894301" sldId="273"/>
        </pc:sldMkLst>
        <pc:picChg chg="add del">
          <ac:chgData name="Sravya  Kandivalasa / SID Global" userId="S::sravyak@sidgs.com::78593df3-ade0-44fe-b304-802766da71e5" providerId="AD" clId="Web-{F148A6F3-8534-2A2F-A94C-F34E675D190E}" dt="2025-03-20T07:01:42.303" v="11"/>
          <ac:picMkLst>
            <pc:docMk/>
            <pc:sldMk cId="240894301" sldId="273"/>
            <ac:picMk id="4" creationId="{66C0629D-33ED-6103-ED16-D57252A3717B}"/>
          </ac:picMkLst>
        </pc:picChg>
      </pc:sldChg>
      <pc:sldChg chg="ord">
        <pc:chgData name="Sravya  Kandivalasa / SID Global" userId="S::sravyak@sidgs.com::78593df3-ade0-44fe-b304-802766da71e5" providerId="AD" clId="Web-{F148A6F3-8534-2A2F-A94C-F34E675D190E}" dt="2025-03-20T12:14:21.689" v="202"/>
        <pc:sldMkLst>
          <pc:docMk/>
          <pc:sldMk cId="2512596219" sldId="277"/>
        </pc:sldMkLst>
      </pc:sldChg>
      <pc:sldChg chg="addSp delSp modSp">
        <pc:chgData name="Sravya  Kandivalasa / SID Global" userId="S::sravyak@sidgs.com::78593df3-ade0-44fe-b304-802766da71e5" providerId="AD" clId="Web-{F148A6F3-8534-2A2F-A94C-F34E675D190E}" dt="2025-03-20T12:20:56.153" v="221" actId="1076"/>
        <pc:sldMkLst>
          <pc:docMk/>
          <pc:sldMk cId="3538940329" sldId="279"/>
        </pc:sldMkLst>
        <pc:spChg chg="mod">
          <ac:chgData name="Sravya  Kandivalasa / SID Global" userId="S::sravyak@sidgs.com::78593df3-ade0-44fe-b304-802766da71e5" providerId="AD" clId="Web-{F148A6F3-8534-2A2F-A94C-F34E675D190E}" dt="2025-03-20T07:23:18.210" v="188" actId="20577"/>
          <ac:spMkLst>
            <pc:docMk/>
            <pc:sldMk cId="3538940329" sldId="279"/>
            <ac:spMk id="2" creationId="{5E74E944-6675-3D4D-7DF8-1899C058D04F}"/>
          </ac:spMkLst>
        </pc:spChg>
        <pc:picChg chg="add del mod">
          <ac:chgData name="Sravya  Kandivalasa / SID Global" userId="S::sravyak@sidgs.com::78593df3-ade0-44fe-b304-802766da71e5" providerId="AD" clId="Web-{F148A6F3-8534-2A2F-A94C-F34E675D190E}" dt="2025-03-20T12:08:21.382" v="192"/>
          <ac:picMkLst>
            <pc:docMk/>
            <pc:sldMk cId="3538940329" sldId="279"/>
            <ac:picMk id="3" creationId="{F3E8F9A3-4435-C6EC-B2D4-49BFF190C85E}"/>
          </ac:picMkLst>
        </pc:picChg>
        <pc:picChg chg="del">
          <ac:chgData name="Sravya  Kandivalasa / SID Global" userId="S::sravyak@sidgs.com::78593df3-ade0-44fe-b304-802766da71e5" providerId="AD" clId="Web-{F148A6F3-8534-2A2F-A94C-F34E675D190E}" dt="2025-03-20T07:21:16.144" v="119"/>
          <ac:picMkLst>
            <pc:docMk/>
            <pc:sldMk cId="3538940329" sldId="279"/>
            <ac:picMk id="3" creationId="{FA7D4D9E-DBEF-B083-82C8-22A54D731484}"/>
          </ac:picMkLst>
        </pc:picChg>
        <pc:picChg chg="add del mod">
          <ac:chgData name="Sravya  Kandivalasa / SID Global" userId="S::sravyak@sidgs.com::78593df3-ade0-44fe-b304-802766da71e5" providerId="AD" clId="Web-{F148A6F3-8534-2A2F-A94C-F34E675D190E}" dt="2025-03-20T12:10:37.401" v="197"/>
          <ac:picMkLst>
            <pc:docMk/>
            <pc:sldMk cId="3538940329" sldId="279"/>
            <ac:picMk id="5" creationId="{E6D93BD0-C390-8D8E-6F09-C9A2BB30615A}"/>
          </ac:picMkLst>
        </pc:picChg>
        <pc:picChg chg="add del mod">
          <ac:chgData name="Sravya  Kandivalasa / SID Global" userId="S::sravyak@sidgs.com::78593df3-ade0-44fe-b304-802766da71e5" providerId="AD" clId="Web-{F148A6F3-8534-2A2F-A94C-F34E675D190E}" dt="2025-03-20T12:11:15.934" v="199"/>
          <ac:picMkLst>
            <pc:docMk/>
            <pc:sldMk cId="3538940329" sldId="279"/>
            <ac:picMk id="6" creationId="{87598E52-B0AC-5185-C7C6-07EBC1996422}"/>
          </ac:picMkLst>
        </pc:picChg>
        <pc:picChg chg="add del mod">
          <ac:chgData name="Sravya  Kandivalasa / SID Global" userId="S::sravyak@sidgs.com::78593df3-ade0-44fe-b304-802766da71e5" providerId="AD" clId="Web-{F148A6F3-8534-2A2F-A94C-F34E675D190E}" dt="2025-03-20T12:19:59.557" v="218"/>
          <ac:picMkLst>
            <pc:docMk/>
            <pc:sldMk cId="3538940329" sldId="279"/>
            <ac:picMk id="7" creationId="{33A9D76E-FEC8-2830-1A38-75DBEE8BE81A}"/>
          </ac:picMkLst>
        </pc:picChg>
        <pc:picChg chg="add mod">
          <ac:chgData name="Sravya  Kandivalasa / SID Global" userId="S::sravyak@sidgs.com::78593df3-ade0-44fe-b304-802766da71e5" providerId="AD" clId="Web-{F148A6F3-8534-2A2F-A94C-F34E675D190E}" dt="2025-03-20T12:20:56.153" v="221" actId="1076"/>
          <ac:picMkLst>
            <pc:docMk/>
            <pc:sldMk cId="3538940329" sldId="279"/>
            <ac:picMk id="8" creationId="{ED836750-B346-6142-3D63-46A1CADCE5D1}"/>
          </ac:picMkLst>
        </pc:picChg>
      </pc:sldChg>
      <pc:sldChg chg="addSp delSp modSp mod setBg modShow">
        <pc:chgData name="Sravya  Kandivalasa / SID Global" userId="S::sravyak@sidgs.com::78593df3-ade0-44fe-b304-802766da71e5" providerId="AD" clId="Web-{F148A6F3-8534-2A2F-A94C-F34E675D190E}" dt="2025-03-20T12:22:19.155" v="229" actId="14100"/>
        <pc:sldMkLst>
          <pc:docMk/>
          <pc:sldMk cId="3336470470" sldId="284"/>
        </pc:sldMkLst>
        <pc:spChg chg="mod">
          <ac:chgData name="Sravya  Kandivalasa / SID Global" userId="S::sravyak@sidgs.com::78593df3-ade0-44fe-b304-802766da71e5" providerId="AD" clId="Web-{F148A6F3-8534-2A2F-A94C-F34E675D190E}" dt="2025-03-20T07:18:51.452" v="106" actId="1076"/>
          <ac:spMkLst>
            <pc:docMk/>
            <pc:sldMk cId="3336470470" sldId="284"/>
            <ac:spMk id="2" creationId="{D6D474EB-FCE2-0E90-D7B2-C1F5AB1A378C}"/>
          </ac:spMkLst>
        </pc:spChg>
        <pc:spChg chg="add del">
          <ac:chgData name="Sravya  Kandivalasa / SID Global" userId="S::sravyak@sidgs.com::78593df3-ade0-44fe-b304-802766da71e5" providerId="AD" clId="Web-{F148A6F3-8534-2A2F-A94C-F34E675D190E}" dt="2025-03-20T07:16:06.368" v="84"/>
          <ac:spMkLst>
            <pc:docMk/>
            <pc:sldMk cId="3336470470" sldId="284"/>
            <ac:spMk id="11" creationId="{D12DDE76-C203-4047-9998-63900085B5E8}"/>
          </ac:spMkLst>
        </pc:spChg>
        <pc:spChg chg="add del">
          <ac:chgData name="Sravya  Kandivalasa / SID Global" userId="S::sravyak@sidgs.com::78593df3-ade0-44fe-b304-802766da71e5" providerId="AD" clId="Web-{F148A6F3-8534-2A2F-A94C-F34E675D190E}" dt="2025-03-20T07:16:20.415" v="86"/>
          <ac:spMkLst>
            <pc:docMk/>
            <pc:sldMk cId="3336470470" sldId="284"/>
            <ac:spMk id="13" creationId="{91E5A9A7-95C6-4F4F-B00E-C82E07FE62EF}"/>
          </ac:spMkLst>
        </pc:spChg>
        <pc:spChg chg="add del">
          <ac:chgData name="Sravya  Kandivalasa / SID Global" userId="S::sravyak@sidgs.com::78593df3-ade0-44fe-b304-802766da71e5" providerId="AD" clId="Web-{F148A6F3-8534-2A2F-A94C-F34E675D190E}" dt="2025-03-20T07:16:20.415" v="86"/>
          <ac:spMkLst>
            <pc:docMk/>
            <pc:sldMk cId="3336470470" sldId="284"/>
            <ac:spMk id="14" creationId="{A8384FB5-9ADC-4DDC-881B-597D56F5B15D}"/>
          </ac:spMkLst>
        </pc:spChg>
        <pc:spChg chg="add del">
          <ac:chgData name="Sravya  Kandivalasa / SID Global" userId="S::sravyak@sidgs.com::78593df3-ade0-44fe-b304-802766da71e5" providerId="AD" clId="Web-{F148A6F3-8534-2A2F-A94C-F34E675D190E}" dt="2025-03-20T07:16:20.415" v="86"/>
          <ac:spMkLst>
            <pc:docMk/>
            <pc:sldMk cId="3336470470" sldId="284"/>
            <ac:spMk id="15" creationId="{D07DD2DE-F619-49DD-B5E7-03A290FF4ED1}"/>
          </ac:spMkLst>
        </pc:spChg>
        <pc:spChg chg="add del">
          <ac:chgData name="Sravya  Kandivalasa / SID Global" userId="S::sravyak@sidgs.com::78593df3-ade0-44fe-b304-802766da71e5" providerId="AD" clId="Web-{F148A6F3-8534-2A2F-A94C-F34E675D190E}" dt="2025-03-20T07:16:20.415" v="86"/>
          <ac:spMkLst>
            <pc:docMk/>
            <pc:sldMk cId="3336470470" sldId="284"/>
            <ac:spMk id="17" creationId="{85149191-5F60-4A28-AAFF-039F96B0F3EC}"/>
          </ac:spMkLst>
        </pc:spChg>
        <pc:spChg chg="add del">
          <ac:chgData name="Sravya  Kandivalasa / SID Global" userId="S::sravyak@sidgs.com::78593df3-ade0-44fe-b304-802766da71e5" providerId="AD" clId="Web-{F148A6F3-8534-2A2F-A94C-F34E675D190E}" dt="2025-03-20T07:16:20.415" v="86"/>
          <ac:spMkLst>
            <pc:docMk/>
            <pc:sldMk cId="3336470470" sldId="284"/>
            <ac:spMk id="19" creationId="{F8260ED5-17F7-4158-B241-D51DD4CF1B7E}"/>
          </ac:spMkLst>
        </pc:spChg>
        <pc:spChg chg="add del">
          <ac:chgData name="Sravya  Kandivalasa / SID Global" userId="S::sravyak@sidgs.com::78593df3-ade0-44fe-b304-802766da71e5" providerId="AD" clId="Web-{F148A6F3-8534-2A2F-A94C-F34E675D190E}" dt="2025-03-20T07:16:29.634" v="88"/>
          <ac:spMkLst>
            <pc:docMk/>
            <pc:sldMk cId="3336470470" sldId="284"/>
            <ac:spMk id="21" creationId="{6753252F-4873-4F63-801D-CC719279A7D5}"/>
          </ac:spMkLst>
        </pc:spChg>
        <pc:spChg chg="add del">
          <ac:chgData name="Sravya  Kandivalasa / SID Global" userId="S::sravyak@sidgs.com::78593df3-ade0-44fe-b304-802766da71e5" providerId="AD" clId="Web-{F148A6F3-8534-2A2F-A94C-F34E675D190E}" dt="2025-03-20T07:16:29.634" v="88"/>
          <ac:spMkLst>
            <pc:docMk/>
            <pc:sldMk cId="3336470470" sldId="284"/>
            <ac:spMk id="22" creationId="{047C8CCB-F95D-4249-92DD-651249D3535A}"/>
          </ac:spMkLst>
        </pc:spChg>
        <pc:spChg chg="add del">
          <ac:chgData name="Sravya  Kandivalasa / SID Global" userId="S::sravyak@sidgs.com::78593df3-ade0-44fe-b304-802766da71e5" providerId="AD" clId="Web-{F148A6F3-8534-2A2F-A94C-F34E675D190E}" dt="2025-03-20T07:16:53.776" v="90"/>
          <ac:spMkLst>
            <pc:docMk/>
            <pc:sldMk cId="3336470470" sldId="284"/>
            <ac:spMk id="24" creationId="{A8384FB5-9ADC-4DDC-881B-597D56F5B15D}"/>
          </ac:spMkLst>
        </pc:spChg>
        <pc:spChg chg="add del">
          <ac:chgData name="Sravya  Kandivalasa / SID Global" userId="S::sravyak@sidgs.com::78593df3-ade0-44fe-b304-802766da71e5" providerId="AD" clId="Web-{F148A6F3-8534-2A2F-A94C-F34E675D190E}" dt="2025-03-20T07:16:53.776" v="90"/>
          <ac:spMkLst>
            <pc:docMk/>
            <pc:sldMk cId="3336470470" sldId="284"/>
            <ac:spMk id="25" creationId="{1199E1B1-A8C0-4FE8-A5A8-1CB41D69F857}"/>
          </ac:spMkLst>
        </pc:spChg>
        <pc:spChg chg="add del">
          <ac:chgData name="Sravya  Kandivalasa / SID Global" userId="S::sravyak@sidgs.com::78593df3-ade0-44fe-b304-802766da71e5" providerId="AD" clId="Web-{F148A6F3-8534-2A2F-A94C-F34E675D190E}" dt="2025-03-20T07:16:53.776" v="90"/>
          <ac:spMkLst>
            <pc:docMk/>
            <pc:sldMk cId="3336470470" sldId="284"/>
            <ac:spMk id="26" creationId="{84A8DE83-DE75-4B41-9DB4-A7EC0B0DEC0B}"/>
          </ac:spMkLst>
        </pc:spChg>
        <pc:spChg chg="add del">
          <ac:chgData name="Sravya  Kandivalasa / SID Global" userId="S::sravyak@sidgs.com::78593df3-ade0-44fe-b304-802766da71e5" providerId="AD" clId="Web-{F148A6F3-8534-2A2F-A94C-F34E675D190E}" dt="2025-03-20T07:16:53.776" v="90"/>
          <ac:spMkLst>
            <pc:docMk/>
            <pc:sldMk cId="3336470470" sldId="284"/>
            <ac:spMk id="27" creationId="{A7009A0A-BEF5-4EAC-AF15-E4F9F002E239}"/>
          </ac:spMkLst>
        </pc:spChg>
        <pc:spChg chg="add del">
          <ac:chgData name="Sravya  Kandivalasa / SID Global" userId="S::sravyak@sidgs.com::78593df3-ade0-44fe-b304-802766da71e5" providerId="AD" clId="Web-{F148A6F3-8534-2A2F-A94C-F34E675D190E}" dt="2025-03-20T07:17:05.854" v="92"/>
          <ac:spMkLst>
            <pc:docMk/>
            <pc:sldMk cId="3336470470" sldId="284"/>
            <ac:spMk id="29" creationId="{C1DD1A8A-57D5-4A81-AD04-532B043C5611}"/>
          </ac:spMkLst>
        </pc:spChg>
        <pc:spChg chg="add del">
          <ac:chgData name="Sravya  Kandivalasa / SID Global" userId="S::sravyak@sidgs.com::78593df3-ade0-44fe-b304-802766da71e5" providerId="AD" clId="Web-{F148A6F3-8534-2A2F-A94C-F34E675D190E}" dt="2025-03-20T07:17:05.854" v="92"/>
          <ac:spMkLst>
            <pc:docMk/>
            <pc:sldMk cId="3336470470" sldId="284"/>
            <ac:spMk id="30" creationId="{007891EC-4501-44ED-A8C8-B11B6DB767AB}"/>
          </ac:spMkLst>
        </pc:spChg>
        <pc:spChg chg="add del">
          <ac:chgData name="Sravya  Kandivalasa / SID Global" userId="S::sravyak@sidgs.com::78593df3-ade0-44fe-b304-802766da71e5" providerId="AD" clId="Web-{F148A6F3-8534-2A2F-A94C-F34E675D190E}" dt="2025-03-20T07:17:28.605" v="95"/>
          <ac:spMkLst>
            <pc:docMk/>
            <pc:sldMk cId="3336470470" sldId="284"/>
            <ac:spMk id="32" creationId="{53F29798-D584-4792-9B62-3F5F5C36D619}"/>
          </ac:spMkLst>
        </pc:spChg>
        <pc:spChg chg="add del">
          <ac:chgData name="Sravya  Kandivalasa / SID Global" userId="S::sravyak@sidgs.com::78593df3-ade0-44fe-b304-802766da71e5" providerId="AD" clId="Web-{F148A6F3-8534-2A2F-A94C-F34E675D190E}" dt="2025-03-20T07:18:04.575" v="98"/>
          <ac:spMkLst>
            <pc:docMk/>
            <pc:sldMk cId="3336470470" sldId="284"/>
            <ac:spMk id="37" creationId="{19D32F93-50AC-4C46-A5DB-291C60DDB7BD}"/>
          </ac:spMkLst>
        </pc:spChg>
        <pc:spChg chg="add del">
          <ac:chgData name="Sravya  Kandivalasa / SID Global" userId="S::sravyak@sidgs.com::78593df3-ade0-44fe-b304-802766da71e5" providerId="AD" clId="Web-{F148A6F3-8534-2A2F-A94C-F34E675D190E}" dt="2025-03-20T07:18:04.575" v="98"/>
          <ac:spMkLst>
            <pc:docMk/>
            <pc:sldMk cId="3336470470" sldId="284"/>
            <ac:spMk id="39" creationId="{86FD7672-78BE-4D6F-A711-2CDB79B52DFF}"/>
          </ac:spMkLst>
        </pc:spChg>
        <pc:spChg chg="add del">
          <ac:chgData name="Sravya  Kandivalasa / SID Global" userId="S::sravyak@sidgs.com::78593df3-ade0-44fe-b304-802766da71e5" providerId="AD" clId="Web-{F148A6F3-8534-2A2F-A94C-F34E675D190E}" dt="2025-03-20T07:18:04.575" v="98"/>
          <ac:spMkLst>
            <pc:docMk/>
            <pc:sldMk cId="3336470470" sldId="284"/>
            <ac:spMk id="41" creationId="{827DC2C4-B485-428A-BF4A-472D2967F47F}"/>
          </ac:spMkLst>
        </pc:spChg>
        <pc:spChg chg="add del">
          <ac:chgData name="Sravya  Kandivalasa / SID Global" userId="S::sravyak@sidgs.com::78593df3-ade0-44fe-b304-802766da71e5" providerId="AD" clId="Web-{F148A6F3-8534-2A2F-A94C-F34E675D190E}" dt="2025-03-20T07:18:04.575" v="98"/>
          <ac:spMkLst>
            <pc:docMk/>
            <pc:sldMk cId="3336470470" sldId="284"/>
            <ac:spMk id="43" creationId="{4A62647B-1222-407C-8740-5A497612B1F5}"/>
          </ac:spMkLst>
        </pc:spChg>
        <pc:spChg chg="add">
          <ac:chgData name="Sravya  Kandivalasa / SID Global" userId="S::sravyak@sidgs.com::78593df3-ade0-44fe-b304-802766da71e5" providerId="AD" clId="Web-{F148A6F3-8534-2A2F-A94C-F34E675D190E}" dt="2025-03-20T07:18:04.575" v="98"/>
          <ac:spMkLst>
            <pc:docMk/>
            <pc:sldMk cId="3336470470" sldId="284"/>
            <ac:spMk id="48" creationId="{53F29798-D584-4792-9B62-3F5F5C36D619}"/>
          </ac:spMkLst>
        </pc:spChg>
        <pc:picChg chg="add mod">
          <ac:chgData name="Sravya  Kandivalasa / SID Global" userId="S::sravyak@sidgs.com::78593df3-ade0-44fe-b304-802766da71e5" providerId="AD" clId="Web-{F148A6F3-8534-2A2F-A94C-F34E675D190E}" dt="2025-03-20T12:22:19.155" v="229" actId="14100"/>
          <ac:picMkLst>
            <pc:docMk/>
            <pc:sldMk cId="3336470470" sldId="284"/>
            <ac:picMk id="3" creationId="{71D02E58-94BA-B69D-7F55-D0471DDAC6C9}"/>
          </ac:picMkLst>
        </pc:picChg>
        <pc:picChg chg="add del mod">
          <ac:chgData name="Sravya  Kandivalasa / SID Global" userId="S::sravyak@sidgs.com::78593df3-ade0-44fe-b304-802766da71e5" providerId="AD" clId="Web-{F148A6F3-8534-2A2F-A94C-F34E675D190E}" dt="2025-03-20T07:15:50.457" v="81"/>
          <ac:picMkLst>
            <pc:docMk/>
            <pc:sldMk cId="3336470470" sldId="284"/>
            <ac:picMk id="3" creationId="{9B330F87-AE39-D06D-FF7E-F3F1D8528184}"/>
          </ac:picMkLst>
        </pc:picChg>
        <pc:picChg chg="ord">
          <ac:chgData name="Sravya  Kandivalasa / SID Global" userId="S::sravyak@sidgs.com::78593df3-ade0-44fe-b304-802766da71e5" providerId="AD" clId="Web-{F148A6F3-8534-2A2F-A94C-F34E675D190E}" dt="2025-03-20T07:17:05.854" v="93"/>
          <ac:picMkLst>
            <pc:docMk/>
            <pc:sldMk cId="3336470470" sldId="284"/>
            <ac:picMk id="4" creationId="{8A9BCC49-11F0-132B-81D2-91C86833AB87}"/>
          </ac:picMkLst>
        </pc:picChg>
        <pc:picChg chg="del">
          <ac:chgData name="Sravya  Kandivalasa / SID Global" userId="S::sravyak@sidgs.com::78593df3-ade0-44fe-b304-802766da71e5" providerId="AD" clId="Web-{F148A6F3-8534-2A2F-A94C-F34E675D190E}" dt="2025-03-20T07:12:48.013" v="79"/>
          <ac:picMkLst>
            <pc:docMk/>
            <pc:sldMk cId="3336470470" sldId="284"/>
            <ac:picMk id="5" creationId="{969A0418-881F-D758-1492-FDDF1003E5A9}"/>
          </ac:picMkLst>
        </pc:picChg>
        <pc:picChg chg="add del mod ord">
          <ac:chgData name="Sravya  Kandivalasa / SID Global" userId="S::sravyak@sidgs.com::78593df3-ade0-44fe-b304-802766da71e5" providerId="AD" clId="Web-{F148A6F3-8534-2A2F-A94C-F34E675D190E}" dt="2025-03-20T12:21:51.045" v="222"/>
          <ac:picMkLst>
            <pc:docMk/>
            <pc:sldMk cId="3336470470" sldId="284"/>
            <ac:picMk id="6" creationId="{2BF26853-8A64-75ED-EC64-483CD390EDCE}"/>
          </ac:picMkLst>
        </pc:picChg>
      </pc:sldChg>
      <pc:sldChg chg="addSp">
        <pc:chgData name="Sravya  Kandivalasa / SID Global" userId="S::sravyak@sidgs.com::78593df3-ade0-44fe-b304-802766da71e5" providerId="AD" clId="Web-{F148A6F3-8534-2A2F-A94C-F34E675D190E}" dt="2025-03-20T07:01:28.319" v="8"/>
        <pc:sldMkLst>
          <pc:docMk/>
          <pc:sldMk cId="1908449019" sldId="2146847058"/>
        </pc:sldMkLst>
        <pc:picChg chg="add">
          <ac:chgData name="Sravya  Kandivalasa / SID Global" userId="S::sravyak@sidgs.com::78593df3-ade0-44fe-b304-802766da71e5" providerId="AD" clId="Web-{F148A6F3-8534-2A2F-A94C-F34E675D190E}" dt="2025-03-20T07:01:28.319" v="8"/>
          <ac:picMkLst>
            <pc:docMk/>
            <pc:sldMk cId="1908449019" sldId="2146847058"/>
            <ac:picMk id="14" creationId="{EFFB02CE-5049-B183-3DD1-3E99D1FCE59E}"/>
          </ac:picMkLst>
        </pc:picChg>
      </pc:sldChg>
      <pc:sldChg chg="addSp modSp">
        <pc:chgData name="Sravya  Kandivalasa / SID Global" userId="S::sravyak@sidgs.com::78593df3-ade0-44fe-b304-802766da71e5" providerId="AD" clId="Web-{F148A6F3-8534-2A2F-A94C-F34E675D190E}" dt="2025-03-20T07:03:08.822" v="20" actId="20577"/>
        <pc:sldMkLst>
          <pc:docMk/>
          <pc:sldMk cId="795654719" sldId="2146847059"/>
        </pc:sldMkLst>
        <pc:spChg chg="mod">
          <ac:chgData name="Sravya  Kandivalasa / SID Global" userId="S::sravyak@sidgs.com::78593df3-ade0-44fe-b304-802766da71e5" providerId="AD" clId="Web-{F148A6F3-8534-2A2F-A94C-F34E675D190E}" dt="2025-03-20T07:03:08.822" v="20" actId="20577"/>
          <ac:spMkLst>
            <pc:docMk/>
            <pc:sldMk cId="795654719" sldId="2146847059"/>
            <ac:spMk id="10" creationId="{68F0E77B-FA6D-1C35-31A2-479E0FCB73AB}"/>
          </ac:spMkLst>
        </pc:spChg>
        <pc:picChg chg="add">
          <ac:chgData name="Sravya  Kandivalasa / SID Global" userId="S::sravyak@sidgs.com::78593df3-ade0-44fe-b304-802766da71e5" providerId="AD" clId="Web-{F148A6F3-8534-2A2F-A94C-F34E675D190E}" dt="2025-03-20T07:01:25.865" v="7"/>
          <ac:picMkLst>
            <pc:docMk/>
            <pc:sldMk cId="795654719" sldId="2146847059"/>
            <ac:picMk id="19" creationId="{3CBD6952-44FD-A525-6319-5DDE3E43D0E5}"/>
          </ac:picMkLst>
        </pc:picChg>
      </pc:sldChg>
      <pc:sldChg chg="addSp modSp ord">
        <pc:chgData name="Sravya  Kandivalasa / SID Global" userId="S::sravyak@sidgs.com::78593df3-ade0-44fe-b304-802766da71e5" providerId="AD" clId="Web-{F148A6F3-8534-2A2F-A94C-F34E675D190E}" dt="2025-03-20T12:24:04.267" v="237" actId="20577"/>
        <pc:sldMkLst>
          <pc:docMk/>
          <pc:sldMk cId="0" sldId="2146847064"/>
        </pc:sldMkLst>
        <pc:spChg chg="mod">
          <ac:chgData name="Sravya  Kandivalasa / SID Global" userId="S::sravyak@sidgs.com::78593df3-ade0-44fe-b304-802766da71e5" providerId="AD" clId="Web-{F148A6F3-8534-2A2F-A94C-F34E675D190E}" dt="2025-03-20T12:17:53.007" v="217" actId="20577"/>
          <ac:spMkLst>
            <pc:docMk/>
            <pc:sldMk cId="0" sldId="2146847064"/>
            <ac:spMk id="3" creationId="{00000000-0000-0000-0000-000000000000}"/>
          </ac:spMkLst>
        </pc:spChg>
        <pc:spChg chg="mod">
          <ac:chgData name="Sravya  Kandivalasa / SID Global" userId="S::sravyak@sidgs.com::78593df3-ade0-44fe-b304-802766da71e5" providerId="AD" clId="Web-{F148A6F3-8534-2A2F-A94C-F34E675D190E}" dt="2025-03-20T12:24:04.267" v="237" actId="20577"/>
          <ac:spMkLst>
            <pc:docMk/>
            <pc:sldMk cId="0" sldId="2146847064"/>
            <ac:spMk id="21" creationId="{00000000-0000-0000-0000-000000000000}"/>
          </ac:spMkLst>
        </pc:spChg>
        <pc:picChg chg="add">
          <ac:chgData name="Sravya  Kandivalasa / SID Global" userId="S::sravyak@sidgs.com::78593df3-ade0-44fe-b304-802766da71e5" providerId="AD" clId="Web-{F148A6F3-8534-2A2F-A94C-F34E675D190E}" dt="2025-03-20T07:01:34.756" v="9"/>
          <ac:picMkLst>
            <pc:docMk/>
            <pc:sldMk cId="0" sldId="2146847064"/>
            <ac:picMk id="23" creationId="{F526CD28-5775-0B17-2406-167E83CC7972}"/>
          </ac:picMkLst>
        </pc:picChg>
      </pc:sldChg>
      <pc:sldChg chg="addSp delSp modSp">
        <pc:chgData name="Sravya  Kandivalasa / SID Global" userId="S::sravyak@sidgs.com::78593df3-ade0-44fe-b304-802766da71e5" providerId="AD" clId="Web-{F148A6F3-8534-2A2F-A94C-F34E675D190E}" dt="2025-03-20T12:16:36.599" v="213"/>
        <pc:sldMkLst>
          <pc:docMk/>
          <pc:sldMk cId="816101884" sldId="2146847065"/>
        </pc:sldMkLst>
        <pc:spChg chg="del">
          <ac:chgData name="Sravya  Kandivalasa / SID Global" userId="S::sravyak@sidgs.com::78593df3-ade0-44fe-b304-802766da71e5" providerId="AD" clId="Web-{F148A6F3-8534-2A2F-A94C-F34E675D190E}" dt="2025-03-20T07:02:28.742" v="17"/>
          <ac:spMkLst>
            <pc:docMk/>
            <pc:sldMk cId="816101884" sldId="2146847065"/>
            <ac:spMk id="2" creationId="{AB2344D5-9B3A-D0ED-816B-C86D8459F928}"/>
          </ac:spMkLst>
        </pc:spChg>
        <pc:spChg chg="add del mod">
          <ac:chgData name="Sravya  Kandivalasa / SID Global" userId="S::sravyak@sidgs.com::78593df3-ade0-44fe-b304-802766da71e5" providerId="AD" clId="Web-{F148A6F3-8534-2A2F-A94C-F34E675D190E}" dt="2025-03-20T07:02:25.508" v="16"/>
          <ac:spMkLst>
            <pc:docMk/>
            <pc:sldMk cId="816101884" sldId="2146847065"/>
            <ac:spMk id="4" creationId="{9D42134E-FE24-5AD6-E2CD-6DA0499F2BB4}"/>
          </ac:spMkLst>
        </pc:spChg>
        <pc:spChg chg="mod">
          <ac:chgData name="Sravya  Kandivalasa / SID Global" userId="S::sravyak@sidgs.com::78593df3-ade0-44fe-b304-802766da71e5" providerId="AD" clId="Web-{F148A6F3-8534-2A2F-A94C-F34E675D190E}" dt="2025-03-20T12:16:36.599" v="213"/>
          <ac:spMkLst>
            <pc:docMk/>
            <pc:sldMk cId="816101884" sldId="2146847065"/>
            <ac:spMk id="241" creationId="{9875EF36-D7AE-4DD9-B280-8513155B17AF}"/>
          </ac:spMkLst>
        </pc:spChg>
        <pc:picChg chg="add">
          <ac:chgData name="Sravya  Kandivalasa / SID Global" userId="S::sravyak@sidgs.com::78593df3-ade0-44fe-b304-802766da71e5" providerId="AD" clId="Web-{F148A6F3-8534-2A2F-A94C-F34E675D190E}" dt="2025-03-20T07:01:17.959" v="6"/>
          <ac:picMkLst>
            <pc:docMk/>
            <pc:sldMk cId="816101884" sldId="2146847065"/>
            <ac:picMk id="6" creationId="{C4469FAF-E743-9B15-9E65-91EC6EC5E9AF}"/>
          </ac:picMkLst>
        </pc:picChg>
      </pc:sldChg>
    </pc:docChg>
  </pc:docChgLst>
  <pc:docChgLst>
    <pc:chgData name="Poojith Vaddepogu / SID Global" userId="S::poojithv@sidgs.com::cc8df122-2682-4ac6-95c6-0296c509e8b0" providerId="AD" clId="Web-{0A099CC6-FD31-1497-00E6-DEAF08E44F87}"/>
    <pc:docChg chg="addSld modSld sldOrd">
      <pc:chgData name="Poojith Vaddepogu / SID Global" userId="S::poojithv@sidgs.com::cc8df122-2682-4ac6-95c6-0296c509e8b0" providerId="AD" clId="Web-{0A099CC6-FD31-1497-00E6-DEAF08E44F87}" dt="2025-02-21T11:39:56.612" v="116"/>
      <pc:docMkLst>
        <pc:docMk/>
      </pc:docMkLst>
      <pc:sldChg chg="addSp delSp">
        <pc:chgData name="Poojith Vaddepogu / SID Global" userId="S::poojithv@sidgs.com::cc8df122-2682-4ac6-95c6-0296c509e8b0" providerId="AD" clId="Web-{0A099CC6-FD31-1497-00E6-DEAF08E44F87}" dt="2025-02-21T06:19:15.109" v="21"/>
        <pc:sldMkLst>
          <pc:docMk/>
          <pc:sldMk cId="0" sldId="257"/>
        </pc:sldMkLst>
      </pc:sldChg>
      <pc:sldChg chg="modSp">
        <pc:chgData name="Poojith Vaddepogu / SID Global" userId="S::poojithv@sidgs.com::cc8df122-2682-4ac6-95c6-0296c509e8b0" providerId="AD" clId="Web-{0A099CC6-FD31-1497-00E6-DEAF08E44F87}" dt="2025-02-21T09:09:34.573" v="93" actId="1076"/>
        <pc:sldMkLst>
          <pc:docMk/>
          <pc:sldMk cId="0" sldId="262"/>
        </pc:sldMkLst>
        <pc:spChg chg="mod">
          <ac:chgData name="Poojith Vaddepogu / SID Global" userId="S::poojithv@sidgs.com::cc8df122-2682-4ac6-95c6-0296c509e8b0" providerId="AD" clId="Web-{0A099CC6-FD31-1497-00E6-DEAF08E44F87}" dt="2025-02-21T09:09:34.573" v="93" actId="1076"/>
          <ac:spMkLst>
            <pc:docMk/>
            <pc:sldMk cId="0" sldId="262"/>
            <ac:spMk id="8" creationId="{00000000-0000-0000-0000-000000000000}"/>
          </ac:spMkLst>
        </pc:spChg>
      </pc:sldChg>
      <pc:sldChg chg="modSp">
        <pc:chgData name="Poojith Vaddepogu / SID Global" userId="S::poojithv@sidgs.com::cc8df122-2682-4ac6-95c6-0296c509e8b0" providerId="AD" clId="Web-{0A099CC6-FD31-1497-00E6-DEAF08E44F87}" dt="2025-02-21T09:26:03.462" v="95" actId="1076"/>
        <pc:sldMkLst>
          <pc:docMk/>
          <pc:sldMk cId="0" sldId="263"/>
        </pc:sldMkLst>
        <pc:picChg chg="mod">
          <ac:chgData name="Poojith Vaddepogu / SID Global" userId="S::poojithv@sidgs.com::cc8df122-2682-4ac6-95c6-0296c509e8b0" providerId="AD" clId="Web-{0A099CC6-FD31-1497-00E6-DEAF08E44F87}" dt="2025-02-21T09:26:03.462" v="95" actId="1076"/>
          <ac:picMkLst>
            <pc:docMk/>
            <pc:sldMk cId="0" sldId="263"/>
            <ac:picMk id="2" creationId="{00000000-0000-0000-0000-000000000000}"/>
          </ac:picMkLst>
        </pc:picChg>
      </pc:sldChg>
      <pc:sldChg chg="addSp delSp modSp">
        <pc:chgData name="Poojith Vaddepogu / SID Global" userId="S::poojithv@sidgs.com::cc8df122-2682-4ac6-95c6-0296c509e8b0" providerId="AD" clId="Web-{0A099CC6-FD31-1497-00E6-DEAF08E44F87}" dt="2025-02-21T09:29:11.484" v="109"/>
        <pc:sldMkLst>
          <pc:docMk/>
          <pc:sldMk cId="1926360831" sldId="275"/>
        </pc:sldMkLst>
        <pc:spChg chg="mod">
          <ac:chgData name="Poojith Vaddepogu / SID Global" userId="S::poojithv@sidgs.com::cc8df122-2682-4ac6-95c6-0296c509e8b0" providerId="AD" clId="Web-{0A099CC6-FD31-1497-00E6-DEAF08E44F87}" dt="2025-02-21T08:59:30.420" v="40" actId="1076"/>
          <ac:spMkLst>
            <pc:docMk/>
            <pc:sldMk cId="1926360831" sldId="275"/>
            <ac:spMk id="2" creationId="{9C2CE85D-6629-EE69-707D-B05BC4E73829}"/>
          </ac:spMkLst>
        </pc:spChg>
        <pc:graphicFrameChg chg="add mod modGraphic">
          <ac:chgData name="Poojith Vaddepogu / SID Global" userId="S::poojithv@sidgs.com::cc8df122-2682-4ac6-95c6-0296c509e8b0" providerId="AD" clId="Web-{0A099CC6-FD31-1497-00E6-DEAF08E44F87}" dt="2025-02-21T09:29:11.484" v="109"/>
          <ac:graphicFrameMkLst>
            <pc:docMk/>
            <pc:sldMk cId="1926360831" sldId="275"/>
            <ac:graphicFrameMk id="4" creationId="{CFEB31F5-20E5-450D-DCB2-8857272956D1}"/>
          </ac:graphicFrameMkLst>
        </pc:graphicFrameChg>
        <pc:picChg chg="add">
          <ac:chgData name="Poojith Vaddepogu / SID Global" userId="S::poojithv@sidgs.com::cc8df122-2682-4ac6-95c6-0296c509e8b0" providerId="AD" clId="Web-{0A099CC6-FD31-1497-00E6-DEAF08E44F87}" dt="2025-02-21T06:19:39.109" v="25"/>
          <ac:picMkLst>
            <pc:docMk/>
            <pc:sldMk cId="1926360831" sldId="275"/>
            <ac:picMk id="5" creationId="{3FE9D563-B002-5904-947C-28B036A6D874}"/>
          </ac:picMkLst>
        </pc:picChg>
      </pc:sldChg>
      <pc:sldChg chg="ord">
        <pc:chgData name="Poojith Vaddepogu / SID Global" userId="S::poojithv@sidgs.com::cc8df122-2682-4ac6-95c6-0296c509e8b0" providerId="AD" clId="Web-{0A099CC6-FD31-1497-00E6-DEAF08E44F87}" dt="2025-02-21T11:39:56.612" v="116"/>
        <pc:sldMkLst>
          <pc:docMk/>
          <pc:sldMk cId="3538940329" sldId="279"/>
        </pc:sldMkLst>
      </pc:sldChg>
      <pc:sldChg chg="addSp modSp">
        <pc:chgData name="Poojith Vaddepogu / SID Global" userId="S::poojithv@sidgs.com::cc8df122-2682-4ac6-95c6-0296c509e8b0" providerId="AD" clId="Web-{0A099CC6-FD31-1497-00E6-DEAF08E44F87}" dt="2025-02-21T09:03:30.347" v="61" actId="20577"/>
        <pc:sldMkLst>
          <pc:docMk/>
          <pc:sldMk cId="2869005164" sldId="281"/>
        </pc:sldMkLst>
        <pc:spChg chg="mod">
          <ac:chgData name="Poojith Vaddepogu / SID Global" userId="S::poojithv@sidgs.com::cc8df122-2682-4ac6-95c6-0296c509e8b0" providerId="AD" clId="Web-{0A099CC6-FD31-1497-00E6-DEAF08E44F87}" dt="2025-02-21T09:03:30.347" v="61" actId="20577"/>
          <ac:spMkLst>
            <pc:docMk/>
            <pc:sldMk cId="2869005164" sldId="281"/>
            <ac:spMk id="2" creationId="{914DA27A-F9FB-673A-482C-009645767E75}"/>
          </ac:spMkLst>
        </pc:spChg>
        <pc:graphicFrameChg chg="mod">
          <ac:chgData name="Poojith Vaddepogu / SID Global" userId="S::poojithv@sidgs.com::cc8df122-2682-4ac6-95c6-0296c509e8b0" providerId="AD" clId="Web-{0A099CC6-FD31-1497-00E6-DEAF08E44F87}" dt="2025-02-21T06:20:32.031" v="26" actId="14100"/>
          <ac:graphicFrameMkLst>
            <pc:docMk/>
            <pc:sldMk cId="2869005164" sldId="281"/>
            <ac:graphicFrameMk id="17" creationId="{442A4B8C-F299-8CE7-D225-47A698750A35}"/>
          </ac:graphicFrameMkLst>
        </pc:graphicFrameChg>
        <pc:picChg chg="add">
          <ac:chgData name="Poojith Vaddepogu / SID Global" userId="S::poojithv@sidgs.com::cc8df122-2682-4ac6-95c6-0296c509e8b0" providerId="AD" clId="Web-{0A099CC6-FD31-1497-00E6-DEAF08E44F87}" dt="2025-02-21T06:19:28.719" v="24"/>
          <ac:picMkLst>
            <pc:docMk/>
            <pc:sldMk cId="2869005164" sldId="281"/>
            <ac:picMk id="41" creationId="{42A92173-55FC-ECB5-F5CD-AF6401EE764E}"/>
          </ac:picMkLst>
        </pc:picChg>
      </pc:sldChg>
      <pc:sldChg chg="addSp modSp">
        <pc:chgData name="Poojith Vaddepogu / SID Global" userId="S::poojithv@sidgs.com::cc8df122-2682-4ac6-95c6-0296c509e8b0" providerId="AD" clId="Web-{0A099CC6-FD31-1497-00E6-DEAF08E44F87}" dt="2025-02-21T06:19:25.813" v="23"/>
        <pc:sldMkLst>
          <pc:docMk/>
          <pc:sldMk cId="2020179771" sldId="282"/>
        </pc:sldMkLst>
        <pc:spChg chg="mod">
          <ac:chgData name="Poojith Vaddepogu / SID Global" userId="S::poojithv@sidgs.com::cc8df122-2682-4ac6-95c6-0296c509e8b0" providerId="AD" clId="Web-{0A099CC6-FD31-1497-00E6-DEAF08E44F87}" dt="2025-02-21T06:10:22.440" v="19" actId="14100"/>
          <ac:spMkLst>
            <pc:docMk/>
            <pc:sldMk cId="2020179771" sldId="282"/>
            <ac:spMk id="2" creationId="{F6651D85-1F46-E850-ABCE-1D0243EFE1CA}"/>
          </ac:spMkLst>
        </pc:spChg>
        <pc:spChg chg="add mod">
          <ac:chgData name="Poojith Vaddepogu / SID Global" userId="S::poojithv@sidgs.com::cc8df122-2682-4ac6-95c6-0296c509e8b0" providerId="AD" clId="Web-{0A099CC6-FD31-1497-00E6-DEAF08E44F87}" dt="2025-02-21T06:09:09.018" v="7" actId="1076"/>
          <ac:spMkLst>
            <pc:docMk/>
            <pc:sldMk cId="2020179771" sldId="282"/>
            <ac:spMk id="50" creationId="{5E5076AE-C0B4-EABA-740A-1736D8EF4971}"/>
          </ac:spMkLst>
        </pc:spChg>
        <pc:graphicFrameChg chg="mod">
          <ac:chgData name="Poojith Vaddepogu / SID Global" userId="S::poojithv@sidgs.com::cc8df122-2682-4ac6-95c6-0296c509e8b0" providerId="AD" clId="Web-{0A099CC6-FD31-1497-00E6-DEAF08E44F87}" dt="2025-02-21T06:09:25.237" v="8" actId="1076"/>
          <ac:graphicFrameMkLst>
            <pc:docMk/>
            <pc:sldMk cId="2020179771" sldId="282"/>
            <ac:graphicFrameMk id="3" creationId="{7CA62562-6B67-5CE5-06AE-E5752838CFD4}"/>
          </ac:graphicFrameMkLst>
        </pc:graphicFrameChg>
        <pc:picChg chg="add">
          <ac:chgData name="Poojith Vaddepogu / SID Global" userId="S::poojithv@sidgs.com::cc8df122-2682-4ac6-95c6-0296c509e8b0" providerId="AD" clId="Web-{0A099CC6-FD31-1497-00E6-DEAF08E44F87}" dt="2025-02-21T06:19:25.813" v="23"/>
          <ac:picMkLst>
            <pc:docMk/>
            <pc:sldMk cId="2020179771" sldId="282"/>
            <ac:picMk id="97" creationId="{767954F3-3E7A-E3D9-C89C-39EC07C355B2}"/>
          </ac:picMkLst>
        </pc:picChg>
      </pc:sldChg>
      <pc:sldChg chg="addSp">
        <pc:chgData name="Poojith Vaddepogu / SID Global" userId="S::poojithv@sidgs.com::cc8df122-2682-4ac6-95c6-0296c509e8b0" providerId="AD" clId="Web-{0A099CC6-FD31-1497-00E6-DEAF08E44F87}" dt="2025-02-21T06:19:21.766" v="22"/>
        <pc:sldMkLst>
          <pc:docMk/>
          <pc:sldMk cId="885275586" sldId="283"/>
        </pc:sldMkLst>
        <pc:picChg chg="add">
          <ac:chgData name="Poojith Vaddepogu / SID Global" userId="S::poojithv@sidgs.com::cc8df122-2682-4ac6-95c6-0296c509e8b0" providerId="AD" clId="Web-{0A099CC6-FD31-1497-00E6-DEAF08E44F87}" dt="2025-02-21T06:19:21.766" v="22"/>
          <ac:picMkLst>
            <pc:docMk/>
            <pc:sldMk cId="885275586" sldId="283"/>
            <ac:picMk id="18" creationId="{4A26D8BC-62C2-1663-8989-10C98F12C657}"/>
          </ac:picMkLst>
        </pc:picChg>
      </pc:sldChg>
      <pc:sldChg chg="addSp delSp modSp add replId">
        <pc:chgData name="Poojith Vaddepogu / SID Global" userId="S::poojithv@sidgs.com::cc8df122-2682-4ac6-95c6-0296c509e8b0" providerId="AD" clId="Web-{0A099CC6-FD31-1497-00E6-DEAF08E44F87}" dt="2025-02-21T11:39:31.626" v="115" actId="14100"/>
        <pc:sldMkLst>
          <pc:docMk/>
          <pc:sldMk cId="3336470470" sldId="284"/>
        </pc:sldMkLst>
      </pc:sldChg>
    </pc:docChg>
  </pc:docChgLst>
  <pc:docChgLst>
    <pc:chgData name="Vivek Shrivastava / SID Global" userId="S::viveks@sidgs.com::c86bdca6-13be-4049-81da-0e3bef655444" providerId="AD" clId="Web-{CC7D6C19-258B-9C5A-B84A-8E5AF4418812}"/>
    <pc:docChg chg="modSld">
      <pc:chgData name="Vivek Shrivastava / SID Global" userId="S::viveks@sidgs.com::c86bdca6-13be-4049-81da-0e3bef655444" providerId="AD" clId="Web-{CC7D6C19-258B-9C5A-B84A-8E5AF4418812}" dt="2025-03-13T08:37:28.141" v="0" actId="20577"/>
      <pc:docMkLst>
        <pc:docMk/>
      </pc:docMkLst>
      <pc:sldChg chg="modSp">
        <pc:chgData name="Vivek Shrivastava / SID Global" userId="S::viveks@sidgs.com::c86bdca6-13be-4049-81da-0e3bef655444" providerId="AD" clId="Web-{CC7D6C19-258B-9C5A-B84A-8E5AF4418812}" dt="2025-03-13T08:37:28.141" v="0" actId="20577"/>
        <pc:sldMkLst>
          <pc:docMk/>
          <pc:sldMk cId="1908449019" sldId="2146847058"/>
        </pc:sldMkLst>
        <pc:spChg chg="mod">
          <ac:chgData name="Vivek Shrivastava / SID Global" userId="S::viveks@sidgs.com::c86bdca6-13be-4049-81da-0e3bef655444" providerId="AD" clId="Web-{CC7D6C19-258B-9C5A-B84A-8E5AF4418812}" dt="2025-03-13T08:37:28.141" v="0" actId="20577"/>
          <ac:spMkLst>
            <pc:docMk/>
            <pc:sldMk cId="1908449019" sldId="2146847058"/>
            <ac:spMk id="6" creationId="{7166C888-9430-B681-FA93-3E03FECD0253}"/>
          </ac:spMkLst>
        </pc:spChg>
      </pc:sldChg>
    </pc:docChg>
  </pc:docChgLst>
  <pc:docChgLst>
    <pc:chgData name="Poojith Vaddepogu / SID Global" userId="S::poojithv@sidgs.com::cc8df122-2682-4ac6-95c6-0296c509e8b0" providerId="AD" clId="Web-{7550C6FF-4E47-56DE-F950-19DE622FAA92}"/>
    <pc:docChg chg="modSld">
      <pc:chgData name="Poojith Vaddepogu / SID Global" userId="S::poojithv@sidgs.com::cc8df122-2682-4ac6-95c6-0296c509e8b0" providerId="AD" clId="Web-{7550C6FF-4E47-56DE-F950-19DE622FAA92}" dt="2025-02-24T05:14:35.017" v="37" actId="14100"/>
      <pc:docMkLst>
        <pc:docMk/>
      </pc:docMkLst>
      <pc:sldChg chg="modSp">
        <pc:chgData name="Poojith Vaddepogu / SID Global" userId="S::poojithv@sidgs.com::cc8df122-2682-4ac6-95c6-0296c509e8b0" providerId="AD" clId="Web-{7550C6FF-4E47-56DE-F950-19DE622FAA92}" dt="2025-02-24T05:14:15.954" v="34" actId="14100"/>
        <pc:sldMkLst>
          <pc:docMk/>
          <pc:sldMk cId="3538940329" sldId="279"/>
        </pc:sldMkLst>
      </pc:sldChg>
      <pc:sldChg chg="modSp">
        <pc:chgData name="Poojith Vaddepogu / SID Global" userId="S::poojithv@sidgs.com::cc8df122-2682-4ac6-95c6-0296c509e8b0" providerId="AD" clId="Web-{7550C6FF-4E47-56DE-F950-19DE622FAA92}" dt="2025-02-24T05:14:35.017" v="37" actId="14100"/>
        <pc:sldMkLst>
          <pc:docMk/>
          <pc:sldMk cId="4010264102" sldId="280"/>
        </pc:sldMkLst>
      </pc:sldChg>
      <pc:sldChg chg="modSp">
        <pc:chgData name="Poojith Vaddepogu / SID Global" userId="S::poojithv@sidgs.com::cc8df122-2682-4ac6-95c6-0296c509e8b0" providerId="AD" clId="Web-{7550C6FF-4E47-56DE-F950-19DE622FAA92}" dt="2025-02-24T05:11:05.338" v="32" actId="1076"/>
        <pc:sldMkLst>
          <pc:docMk/>
          <pc:sldMk cId="2020179771" sldId="282"/>
        </pc:sldMkLst>
        <pc:graphicFrameChg chg="mod modGraphic">
          <ac:chgData name="Poojith Vaddepogu / SID Global" userId="S::poojithv@sidgs.com::cc8df122-2682-4ac6-95c6-0296c509e8b0" providerId="AD" clId="Web-{7550C6FF-4E47-56DE-F950-19DE622FAA92}" dt="2025-02-24T05:11:05.338" v="32" actId="1076"/>
          <ac:graphicFrameMkLst>
            <pc:docMk/>
            <pc:sldMk cId="2020179771" sldId="282"/>
            <ac:graphicFrameMk id="3" creationId="{7CA62562-6B67-5CE5-06AE-E5752838CFD4}"/>
          </ac:graphicFrameMkLst>
        </pc:graphicFrameChg>
      </pc:sldChg>
    </pc:docChg>
  </pc:docChgLst>
  <pc:docChgLst>
    <pc:chgData name="Venumohan Potlabathini / SID Global" userId="S::venum@sidgs.com::4af821bf-ab0f-4d7e-8322-2fa0aa69f7c6" providerId="AD" clId="Web-{F4086893-B7BA-7F46-D8D0-6A33528EEB2B}"/>
    <pc:docChg chg="sldOrd">
      <pc:chgData name="Venumohan Potlabathini / SID Global" userId="S::venum@sidgs.com::4af821bf-ab0f-4d7e-8322-2fa0aa69f7c6" providerId="AD" clId="Web-{F4086893-B7BA-7F46-D8D0-6A33528EEB2B}" dt="2024-12-05T13:16:43.622" v="1"/>
      <pc:docMkLst>
        <pc:docMk/>
      </pc:docMkLst>
      <pc:sldChg chg="ord">
        <pc:chgData name="Venumohan Potlabathini / SID Global" userId="S::venum@sidgs.com::4af821bf-ab0f-4d7e-8322-2fa0aa69f7c6" providerId="AD" clId="Web-{F4086893-B7BA-7F46-D8D0-6A33528EEB2B}" dt="2024-12-05T13:16:43.622" v="1"/>
        <pc:sldMkLst>
          <pc:docMk/>
          <pc:sldMk cId="0" sldId="268"/>
        </pc:sldMkLst>
      </pc:sldChg>
    </pc:docChg>
  </pc:docChgLst>
  <pc:docChgLst>
    <pc:chgData name="Poojith Vaddepogu / SID Global" userId="cc8df122-2682-4ac6-95c6-0296c509e8b0" providerId="ADAL" clId="{31C70BB9-A30A-4F8F-86AD-272BC4F692C4}"/>
    <pc:docChg chg="custSel addSld modSld sldOrd">
      <pc:chgData name="Poojith Vaddepogu / SID Global" userId="cc8df122-2682-4ac6-95c6-0296c509e8b0" providerId="ADAL" clId="{31C70BB9-A30A-4F8F-86AD-272BC4F692C4}" dt="2025-02-12T05:21:30.460" v="94" actId="20577"/>
      <pc:docMkLst>
        <pc:docMk/>
      </pc:docMkLst>
      <pc:sldChg chg="modSp mod">
        <pc:chgData name="Poojith Vaddepogu / SID Global" userId="cc8df122-2682-4ac6-95c6-0296c509e8b0" providerId="ADAL" clId="{31C70BB9-A30A-4F8F-86AD-272BC4F692C4}" dt="2025-02-12T05:21:30.460" v="94" actId="20577"/>
        <pc:sldMkLst>
          <pc:docMk/>
          <pc:sldMk cId="1926360831" sldId="275"/>
        </pc:sldMkLst>
      </pc:sldChg>
      <pc:sldChg chg="ord">
        <pc:chgData name="Poojith Vaddepogu / SID Global" userId="cc8df122-2682-4ac6-95c6-0296c509e8b0" providerId="ADAL" clId="{31C70BB9-A30A-4F8F-86AD-272BC4F692C4}" dt="2025-02-12T05:14:39.893" v="7"/>
        <pc:sldMkLst>
          <pc:docMk/>
          <pc:sldMk cId="2512596219" sldId="277"/>
        </pc:sldMkLst>
      </pc:sldChg>
      <pc:sldChg chg="ord">
        <pc:chgData name="Poojith Vaddepogu / SID Global" userId="cc8df122-2682-4ac6-95c6-0296c509e8b0" providerId="ADAL" clId="{31C70BB9-A30A-4F8F-86AD-272BC4F692C4}" dt="2025-02-12T05:14:24.041" v="3"/>
        <pc:sldMkLst>
          <pc:docMk/>
          <pc:sldMk cId="662782024" sldId="278"/>
        </pc:sldMkLst>
      </pc:sldChg>
      <pc:sldChg chg="addSp modSp new mod ord">
        <pc:chgData name="Poojith Vaddepogu / SID Global" userId="cc8df122-2682-4ac6-95c6-0296c509e8b0" providerId="ADAL" clId="{31C70BB9-A30A-4F8F-86AD-272BC4F692C4}" dt="2025-02-12T05:16:44.782" v="57" actId="108"/>
        <pc:sldMkLst>
          <pc:docMk/>
          <pc:sldMk cId="3538940329" sldId="279"/>
        </pc:sldMkLst>
        <pc:spChg chg="add mod">
          <ac:chgData name="Poojith Vaddepogu / SID Global" userId="cc8df122-2682-4ac6-95c6-0296c509e8b0" providerId="ADAL" clId="{31C70BB9-A30A-4F8F-86AD-272BC4F692C4}" dt="2025-02-12T05:16:44.782" v="57" actId="108"/>
          <ac:spMkLst>
            <pc:docMk/>
            <pc:sldMk cId="3538940329" sldId="279"/>
            <ac:spMk id="2" creationId="{5E74E944-6675-3D4D-7DF8-1899C058D04F}"/>
          </ac:spMkLst>
        </pc:spChg>
      </pc:sldChg>
    </pc:docChg>
  </pc:docChgLst>
  <pc:docChgLst>
    <pc:chgData name="Poojith Vaddepogu / SID Global" userId="S::poojithv@sidgs.com::cc8df122-2682-4ac6-95c6-0296c509e8b0" providerId="AD" clId="Web-{C682A80A-E6D9-C81F-402A-B6063CAA79EC}"/>
    <pc:docChg chg="addSld delSld modSld sldOrd">
      <pc:chgData name="Poojith Vaddepogu / SID Global" userId="S::poojithv@sidgs.com::cc8df122-2682-4ac6-95c6-0296c509e8b0" providerId="AD" clId="Web-{C682A80A-E6D9-C81F-402A-B6063CAA79EC}" dt="2025-02-17T09:31:26.338" v="55" actId="14100"/>
      <pc:docMkLst>
        <pc:docMk/>
      </pc:docMkLst>
      <pc:sldChg chg="ord">
        <pc:chgData name="Poojith Vaddepogu / SID Global" userId="S::poojithv@sidgs.com::cc8df122-2682-4ac6-95c6-0296c509e8b0" providerId="AD" clId="Web-{C682A80A-E6D9-C81F-402A-B6063CAA79EC}" dt="2025-02-17T05:52:34.893" v="2"/>
        <pc:sldMkLst>
          <pc:docMk/>
          <pc:sldMk cId="0" sldId="263"/>
        </pc:sldMkLst>
      </pc:sldChg>
      <pc:sldChg chg="ord">
        <pc:chgData name="Poojith Vaddepogu / SID Global" userId="S::poojithv@sidgs.com::cc8df122-2682-4ac6-95c6-0296c509e8b0" providerId="AD" clId="Web-{C682A80A-E6D9-C81F-402A-B6063CAA79EC}" dt="2025-02-17T05:53:26.316" v="4"/>
        <pc:sldMkLst>
          <pc:docMk/>
          <pc:sldMk cId="240894301" sldId="273"/>
        </pc:sldMkLst>
      </pc:sldChg>
      <pc:sldChg chg="modSp">
        <pc:chgData name="Poojith Vaddepogu / SID Global" userId="S::poojithv@sidgs.com::cc8df122-2682-4ac6-95c6-0296c509e8b0" providerId="AD" clId="Web-{C682A80A-E6D9-C81F-402A-B6063CAA79EC}" dt="2025-02-17T09:29:27.455" v="34" actId="20577"/>
        <pc:sldMkLst>
          <pc:docMk/>
          <pc:sldMk cId="1926360831" sldId="275"/>
        </pc:sldMkLst>
      </pc:sldChg>
      <pc:sldChg chg="ord">
        <pc:chgData name="Poojith Vaddepogu / SID Global" userId="S::poojithv@sidgs.com::cc8df122-2682-4ac6-95c6-0296c509e8b0" providerId="AD" clId="Web-{C682A80A-E6D9-C81F-402A-B6063CAA79EC}" dt="2025-02-17T05:52:38.252" v="3"/>
        <pc:sldMkLst>
          <pc:docMk/>
          <pc:sldMk cId="2512596219" sldId="277"/>
        </pc:sldMkLst>
      </pc:sldChg>
      <pc:sldChg chg="add del mod ord modShow">
        <pc:chgData name="Poojith Vaddepogu / SID Global" userId="S::poojithv@sidgs.com::cc8df122-2682-4ac6-95c6-0296c509e8b0" providerId="AD" clId="Web-{C682A80A-E6D9-C81F-402A-B6063CAA79EC}" dt="2025-02-17T06:01:25.707" v="8"/>
        <pc:sldMkLst>
          <pc:docMk/>
          <pc:sldMk cId="662782024" sldId="278"/>
        </pc:sldMkLst>
      </pc:sldChg>
      <pc:sldChg chg="addSp delSp modSp">
        <pc:chgData name="Poojith Vaddepogu / SID Global" userId="S::poojithv@sidgs.com::cc8df122-2682-4ac6-95c6-0296c509e8b0" providerId="AD" clId="Web-{C682A80A-E6D9-C81F-402A-B6063CAA79EC}" dt="2025-02-17T09:28:23.263" v="13"/>
        <pc:sldMkLst>
          <pc:docMk/>
          <pc:sldMk cId="3538940329" sldId="279"/>
        </pc:sldMkLst>
        <pc:spChg chg="mod">
          <ac:chgData name="Poojith Vaddepogu / SID Global" userId="S::poojithv@sidgs.com::cc8df122-2682-4ac6-95c6-0296c509e8b0" providerId="AD" clId="Web-{C682A80A-E6D9-C81F-402A-B6063CAA79EC}" dt="2025-02-17T06:01:43.879" v="10" actId="20577"/>
          <ac:spMkLst>
            <pc:docMk/>
            <pc:sldMk cId="3538940329" sldId="279"/>
            <ac:spMk id="2" creationId="{5E74E944-6675-3D4D-7DF8-1899C058D04F}"/>
          </ac:spMkLst>
        </pc:spChg>
        <pc:picChg chg="add">
          <ac:chgData name="Poojith Vaddepogu / SID Global" userId="S::poojithv@sidgs.com::cc8df122-2682-4ac6-95c6-0296c509e8b0" providerId="AD" clId="Web-{C682A80A-E6D9-C81F-402A-B6063CAA79EC}" dt="2025-02-17T05:45:53.704" v="1"/>
          <ac:picMkLst>
            <pc:docMk/>
            <pc:sldMk cId="3538940329" sldId="279"/>
            <ac:picMk id="4" creationId="{EFDF7E71-D69D-4AE4-7749-5B9061FB8DD8}"/>
          </ac:picMkLst>
        </pc:picChg>
      </pc:sldChg>
      <pc:sldChg chg="addSp delSp modSp add del replId">
        <pc:chgData name="Poojith Vaddepogu / SID Global" userId="S::poojithv@sidgs.com::cc8df122-2682-4ac6-95c6-0296c509e8b0" providerId="AD" clId="Web-{C682A80A-E6D9-C81F-402A-B6063CAA79EC}" dt="2025-02-17T09:30:20.552" v="39"/>
        <pc:sldMkLst>
          <pc:docMk/>
          <pc:sldMk cId="400615294" sldId="280"/>
        </pc:sldMkLst>
      </pc:sldChg>
      <pc:sldChg chg="addSp delSp modSp add replId">
        <pc:chgData name="Poojith Vaddepogu / SID Global" userId="S::poojithv@sidgs.com::cc8df122-2682-4ac6-95c6-0296c509e8b0" providerId="AD" clId="Web-{C682A80A-E6D9-C81F-402A-B6063CAA79EC}" dt="2025-02-17T09:31:26.338" v="55" actId="14100"/>
        <pc:sldMkLst>
          <pc:docMk/>
          <pc:sldMk cId="4010264102" sldId="280"/>
        </pc:sldMkLst>
      </pc:sldChg>
    </pc:docChg>
  </pc:docChgLst>
  <pc:docChgLst>
    <pc:chgData name="Abhishek Srivastava / SID Global" userId="d9ec0631-c10b-4f9c-9d46-49931b472728" providerId="ADAL" clId="{135092A7-2752-4FC8-89AE-AE2AF38DF7DD}"/>
    <pc:docChg chg="custSel addSld delSld modSld sldOrd">
      <pc:chgData name="Abhishek Srivastava / SID Global" userId="d9ec0631-c10b-4f9c-9d46-49931b472728" providerId="ADAL" clId="{135092A7-2752-4FC8-89AE-AE2AF38DF7DD}" dt="2024-12-05T08:48:37.531" v="488" actId="255"/>
      <pc:docMkLst>
        <pc:docMk/>
      </pc:docMkLst>
      <pc:sldChg chg="addSp delSp modSp mod">
        <pc:chgData name="Abhishek Srivastava / SID Global" userId="d9ec0631-c10b-4f9c-9d46-49931b472728" providerId="ADAL" clId="{135092A7-2752-4FC8-89AE-AE2AF38DF7DD}" dt="2024-12-05T08:45:13.981" v="440" actId="21"/>
        <pc:sldMkLst>
          <pc:docMk/>
          <pc:sldMk cId="0" sldId="256"/>
        </pc:sldMkLst>
      </pc:sldChg>
      <pc:sldChg chg="addSp modSp ord">
        <pc:chgData name="Abhishek Srivastava / SID Global" userId="d9ec0631-c10b-4f9c-9d46-49931b472728" providerId="ADAL" clId="{135092A7-2752-4FC8-89AE-AE2AF38DF7DD}" dt="2024-12-05T08:45:16.538" v="441"/>
        <pc:sldMkLst>
          <pc:docMk/>
          <pc:sldMk cId="0" sldId="257"/>
        </pc:sldMkLst>
      </pc:sldChg>
      <pc:sldChg chg="addSp modSp ord">
        <pc:chgData name="Abhishek Srivastava / SID Global" userId="d9ec0631-c10b-4f9c-9d46-49931b472728" providerId="ADAL" clId="{135092A7-2752-4FC8-89AE-AE2AF38DF7DD}" dt="2024-12-05T08:45:19.637" v="442"/>
        <pc:sldMkLst>
          <pc:docMk/>
          <pc:sldMk cId="0" sldId="258"/>
        </pc:sldMkLst>
      </pc:sldChg>
      <pc:sldChg chg="addSp delSp modSp mod">
        <pc:chgData name="Abhishek Srivastava / SID Global" userId="d9ec0631-c10b-4f9c-9d46-49931b472728" providerId="ADAL" clId="{135092A7-2752-4FC8-89AE-AE2AF38DF7DD}" dt="2024-12-05T08:45:25.141" v="446" actId="1035"/>
        <pc:sldMkLst>
          <pc:docMk/>
          <pc:sldMk cId="0" sldId="259"/>
        </pc:sldMkLst>
      </pc:sldChg>
      <pc:sldChg chg="addSp modSp new mod ord">
        <pc:chgData name="Abhishek Srivastava / SID Global" userId="d9ec0631-c10b-4f9c-9d46-49931b472728" providerId="ADAL" clId="{135092A7-2752-4FC8-89AE-AE2AF38DF7DD}" dt="2024-12-05T07:57:37.473" v="313" actId="33524"/>
        <pc:sldMkLst>
          <pc:docMk/>
          <pc:sldMk cId="1871901704" sldId="260"/>
        </pc:sldMkLst>
      </pc:sldChg>
      <pc:sldChg chg="addSp modSp add ord">
        <pc:chgData name="Abhishek Srivastava / SID Global" userId="d9ec0631-c10b-4f9c-9d46-49931b472728" providerId="ADAL" clId="{135092A7-2752-4FC8-89AE-AE2AF38DF7DD}" dt="2024-12-05T08:45:27.519" v="447"/>
        <pc:sldMkLst>
          <pc:docMk/>
          <pc:sldMk cId="0" sldId="261"/>
        </pc:sldMkLst>
      </pc:sldChg>
      <pc:sldChg chg="addSp modSp add ord">
        <pc:chgData name="Abhishek Srivastava / SID Global" userId="d9ec0631-c10b-4f9c-9d46-49931b472728" providerId="ADAL" clId="{135092A7-2752-4FC8-89AE-AE2AF38DF7DD}" dt="2024-12-05T08:45:29.528" v="448"/>
        <pc:sldMkLst>
          <pc:docMk/>
          <pc:sldMk cId="0" sldId="262"/>
        </pc:sldMkLst>
      </pc:sldChg>
      <pc:sldChg chg="addSp modSp add mod">
        <pc:chgData name="Abhishek Srivastava / SID Global" userId="d9ec0631-c10b-4f9c-9d46-49931b472728" providerId="ADAL" clId="{135092A7-2752-4FC8-89AE-AE2AF38DF7DD}" dt="2024-12-05T08:45:36.441" v="449"/>
        <pc:sldMkLst>
          <pc:docMk/>
          <pc:sldMk cId="0" sldId="263"/>
        </pc:sldMkLst>
      </pc:sldChg>
      <pc:sldChg chg="addSp modSp add">
        <pc:chgData name="Abhishek Srivastava / SID Global" userId="d9ec0631-c10b-4f9c-9d46-49931b472728" providerId="ADAL" clId="{135092A7-2752-4FC8-89AE-AE2AF38DF7DD}" dt="2024-12-05T08:45:39.046" v="450"/>
        <pc:sldMkLst>
          <pc:docMk/>
          <pc:sldMk cId="0" sldId="264"/>
        </pc:sldMkLst>
      </pc:sldChg>
      <pc:sldChg chg="addSp delSp modSp add mod">
        <pc:chgData name="Abhishek Srivastava / SID Global" userId="d9ec0631-c10b-4f9c-9d46-49931b472728" providerId="ADAL" clId="{135092A7-2752-4FC8-89AE-AE2AF38DF7DD}" dt="2024-12-05T08:48:37.531" v="488" actId="255"/>
        <pc:sldMkLst>
          <pc:docMk/>
          <pc:sldMk cId="0" sldId="265"/>
        </pc:sldMkLst>
      </pc:sldChg>
      <pc:sldChg chg="addSp modSp add mod ord">
        <pc:chgData name="Abhishek Srivastava / SID Global" userId="d9ec0631-c10b-4f9c-9d46-49931b472728" providerId="ADAL" clId="{135092A7-2752-4FC8-89AE-AE2AF38DF7DD}" dt="2024-12-05T08:47:56.065" v="468" actId="1076"/>
        <pc:sldMkLst>
          <pc:docMk/>
          <pc:sldMk cId="0" sldId="266"/>
        </pc:sldMkLst>
      </pc:sldChg>
      <pc:sldChg chg="addSp delSp modSp add mod ord">
        <pc:chgData name="Abhishek Srivastava / SID Global" userId="d9ec0631-c10b-4f9c-9d46-49931b472728" providerId="ADAL" clId="{135092A7-2752-4FC8-89AE-AE2AF38DF7DD}" dt="2024-12-05T08:46:39.204" v="457"/>
        <pc:sldMkLst>
          <pc:docMk/>
          <pc:sldMk cId="0" sldId="267"/>
        </pc:sldMkLst>
      </pc:sldChg>
      <pc:sldChg chg="addSp modSp add ord">
        <pc:chgData name="Abhishek Srivastava / SID Global" userId="d9ec0631-c10b-4f9c-9d46-49931b472728" providerId="ADAL" clId="{135092A7-2752-4FC8-89AE-AE2AF38DF7DD}" dt="2024-12-05T08:46:42.384" v="458"/>
        <pc:sldMkLst>
          <pc:docMk/>
          <pc:sldMk cId="0" sldId="268"/>
        </pc:sldMkLst>
      </pc:sldChg>
      <pc:sldChg chg="addSp modSp add">
        <pc:chgData name="Abhishek Srivastava / SID Global" userId="d9ec0631-c10b-4f9c-9d46-49931b472728" providerId="ADAL" clId="{135092A7-2752-4FC8-89AE-AE2AF38DF7DD}" dt="2024-12-05T08:46:44.927" v="459"/>
        <pc:sldMkLst>
          <pc:docMk/>
          <pc:sldMk cId="0" sldId="269"/>
        </pc:sldMkLst>
      </pc:sldChg>
      <pc:sldChg chg="addSp modSp add">
        <pc:chgData name="Abhishek Srivastava / SID Global" userId="d9ec0631-c10b-4f9c-9d46-49931b472728" providerId="ADAL" clId="{135092A7-2752-4FC8-89AE-AE2AF38DF7DD}" dt="2024-12-05T08:46:49.505" v="460"/>
        <pc:sldMkLst>
          <pc:docMk/>
          <pc:sldMk cId="0" sldId="270"/>
        </pc:sldMkLst>
      </pc:sldChg>
      <pc:sldChg chg="new del">
        <pc:chgData name="Abhishek Srivastava / SID Global" userId="d9ec0631-c10b-4f9c-9d46-49931b472728" providerId="ADAL" clId="{135092A7-2752-4FC8-89AE-AE2AF38DF7DD}" dt="2024-12-05T07:57:23.864" v="311" actId="47"/>
        <pc:sldMkLst>
          <pc:docMk/>
          <pc:sldMk cId="1784560481" sldId="270"/>
        </pc:sldMkLst>
      </pc:sldChg>
      <pc:sldChg chg="addSp modSp add">
        <pc:chgData name="Abhishek Srivastava / SID Global" userId="d9ec0631-c10b-4f9c-9d46-49931b472728" providerId="ADAL" clId="{135092A7-2752-4FC8-89AE-AE2AF38DF7DD}" dt="2024-12-05T08:46:52.151" v="461"/>
        <pc:sldMkLst>
          <pc:docMk/>
          <pc:sldMk cId="0" sldId="271"/>
        </pc:sldMkLst>
      </pc:sldChg>
      <pc:sldChg chg="addSp modSp add">
        <pc:chgData name="Abhishek Srivastava / SID Global" userId="d9ec0631-c10b-4f9c-9d46-49931b472728" providerId="ADAL" clId="{135092A7-2752-4FC8-89AE-AE2AF38DF7DD}" dt="2024-12-05T08:46:54.375" v="462"/>
        <pc:sldMkLst>
          <pc:docMk/>
          <pc:sldMk cId="0" sldId="272"/>
        </pc:sldMkLst>
      </pc:sldChg>
    </pc:docChg>
  </pc:docChgLst>
</pc:chgInfo>
</file>

<file path=ppt/comments/modernComment_100_0.xml><?xml version="1.0" encoding="utf-8"?>
<p188:cmLst xmlns:a="http://schemas.openxmlformats.org/drawingml/2006/main" xmlns:r="http://schemas.openxmlformats.org/officeDocument/2006/relationships" xmlns:p188="http://schemas.microsoft.com/office/powerpoint/2018/8/main">
  <p188:cm id="{E0EBF8EC-EA17-4141-9B3C-9855B70D7624}" authorId="{7610566C-7B9D-05A3-668C-78410949359F}" created="2025-02-19T19:46:07.448" startDate="2025-02-19T19:46:07.448" dueDate="2025-02-19T19:46:07.448" assignedTo="{2AA37FF0-9482-3C5F-568C-3D1EE5D14814}" title="@Abhishek Srivastava - This was created for HDFC. What we agreed to do was a create a generic deck that could be used across multiple industries and would show out approach, methodology and competency . This deck does not show this">
    <pc:sldMkLst xmlns:pc="http://schemas.microsoft.com/office/powerpoint/2013/main/command">
      <pc:docMk/>
      <pc:sldMk cId="0" sldId="256"/>
    </pc:sldMkLst>
    <p188:txBody>
      <a:bodyPr/>
      <a:lstStyle/>
      <a:p>
        <a:r>
          <a:rPr lang="en-US"/>
          <a:t>[@Abhishek Srivastava] - This was created for HDFC. What we agreed to do was a create a generic deck that could be used across multiple industries and would show out approach, methodology and competency . This deck does not show this </a:t>
        </a:r>
      </a:p>
    </p188:txBody>
    <p188:extLst>
      <p:ext xmlns:p="http://schemas.openxmlformats.org/presentationml/2006/main" uri="{5BB2D875-25FF-4072-B9AC-8F64D62656EB}">
        <p228:taskDetails xmlns:p228="http://schemas.microsoft.com/office/powerpoint/2022/08/main">
          <p228:history>
            <p228:event time="2025-02-19T19:46:07.448" id="{171D64E3-2AAF-47C0-8393-2E4EAAE052EF}">
              <p228:atrbtn authorId="{7610566C-7B9D-05A3-668C-78410949359F}"/>
              <p228:anchr>
                <p228:comment id="{E0EBF8EC-EA17-4141-9B3C-9855B70D7624}"/>
              </p228:anchr>
              <p228:add/>
            </p228:event>
            <p228:event time="2025-02-19T19:46:07.448" id="{BE870DC6-1BCB-423A-8CD7-BAB37DA08A3C}">
              <p228:atrbtn authorId="{7610566C-7B9D-05A3-668C-78410949359F}"/>
              <p228:anchr>
                <p228:comment id="{E0EBF8EC-EA17-4141-9B3C-9855B70D7624}"/>
              </p228:anchr>
              <p228:asgn authorId="{2AA37FF0-9482-3C5F-568C-3D1EE5D14814}"/>
            </p228:event>
            <p228:event time="2025-02-19T19:46:07.448" id="{86CCE860-904F-4E35-87C6-195803F19242}">
              <p228:atrbtn authorId="{7610566C-7B9D-05A3-668C-78410949359F}"/>
              <p228:anchr>
                <p228:comment id="{E0EBF8EC-EA17-4141-9B3C-9855B70D7624}"/>
              </p228:anchr>
              <p228:title val="@Abhishek Srivastava - This was created for HDFC. What we agreed to do was a create a generic deck that could be used across multiple industries and would show out approach, methodology and competency . This deck does not show this"/>
            </p228:event>
            <p228:event time="2025-02-19T19:46:07.448" id="{20DF7AE2-7710-4252-9473-BB796DAF65B3}">
              <p228:atrbtn authorId="{7610566C-7B9D-05A3-668C-78410949359F}"/>
              <p228:anchr>
                <p228:comment id="{E0EBF8EC-EA17-4141-9B3C-9855B70D7624}"/>
              </p228:anchr>
              <p228:date stDt="2025-02-19T19:46:07.448" endDt="2025-02-19T19:46:07.448"/>
            </p228:event>
          </p228:history>
        </p228:taskDetails>
      </p:ext>
    </p188:extLst>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54998281-7E45-40E5-AB38-FF6F1339EDD6}" authorId="{7610566C-7B9D-05A3-668C-78410949359F}" created="2025-02-19T20:03:57.711" startDate="2025-02-19T20:03:57.711" dueDate="2025-02-19T20:03:57.711" assignedTo="{2AA37FF0-9482-3C5F-568C-3D1EE5D14814}" title=" @Abhishek Srivastava / SID Global - This is abrupt and seems like there are things missing">
    <pc:sldMkLst xmlns:pc="http://schemas.microsoft.com/office/powerpoint/2013/main/command">
      <pc:docMk/>
      <pc:sldMk cId="0" sldId="259"/>
    </pc:sldMkLst>
    <p188:txBody>
      <a:bodyPr/>
      <a:lstStyle/>
      <a:p>
        <a:r>
          <a:rPr lang="en-US"/>
          <a:t>
[@Abhishek Srivastava / SID Global] - This is abrupt and seems like there are things missing </a:t>
        </a:r>
      </a:p>
    </p188:txBody>
    <p188:extLst>
      <p:ext xmlns:p="http://schemas.openxmlformats.org/presentationml/2006/main" uri="{5BB2D875-25FF-4072-B9AC-8F64D62656EB}">
        <p228:taskDetails xmlns:p228="http://schemas.microsoft.com/office/powerpoint/2022/08/main">
          <p228:history>
            <p228:event time="2025-02-19T20:03:57.711" id="{9B652503-FC1D-4DFF-B5EB-5FBA349987A4}">
              <p228:atrbtn authorId="{7610566C-7B9D-05A3-668C-78410949359F}"/>
              <p228:anchr>
                <p228:comment id="{54998281-7E45-40E5-AB38-FF6F1339EDD6}"/>
              </p228:anchr>
              <p228:add/>
            </p228:event>
            <p228:event time="2025-02-19T20:03:57.711" id="{77F41252-7928-4C23-B729-E727BC45CB05}">
              <p228:atrbtn authorId="{7610566C-7B9D-05A3-668C-78410949359F}"/>
              <p228:anchr>
                <p228:comment id="{54998281-7E45-40E5-AB38-FF6F1339EDD6}"/>
              </p228:anchr>
              <p228:asgn authorId="{2AA37FF0-9482-3C5F-568C-3D1EE5D14814}"/>
            </p228:event>
            <p228:event time="2025-02-19T20:03:57.711" id="{627B4045-99BD-4D45-8D6A-6DB45FFE7515}">
              <p228:atrbtn authorId="{7610566C-7B9D-05A3-668C-78410949359F}"/>
              <p228:anchr>
                <p228:comment id="{54998281-7E45-40E5-AB38-FF6F1339EDD6}"/>
              </p228:anchr>
              <p228:title val=" @Abhishek Srivastava / SID Global - This is abrupt and seems like there are things missing"/>
            </p228:event>
            <p228:event time="2025-02-19T20:03:57.711" id="{DFC3FE8F-E78C-4E48-AD9B-BA69481F1936}">
              <p228:atrbtn authorId="{7610566C-7B9D-05A3-668C-78410949359F}"/>
              <p228:anchr>
                <p228:comment id="{54998281-7E45-40E5-AB38-FF6F1339EDD6}"/>
              </p228:anchr>
              <p228:date stDt="2025-02-19T20:03:57.711" endDt="2025-02-19T20:03:57.711"/>
            </p228:event>
          </p228:history>
        </p228:taskDetails>
      </p:ext>
    </p188:extLst>
  </p188:cm>
</p188:cmLst>
</file>

<file path=ppt/comments/modernComment_106_0.xml><?xml version="1.0" encoding="utf-8"?>
<p188:cmLst xmlns:a="http://schemas.openxmlformats.org/drawingml/2006/main" xmlns:r="http://schemas.openxmlformats.org/officeDocument/2006/relationships" xmlns:p188="http://schemas.microsoft.com/office/powerpoint/2018/8/main">
  <p188:cm id="{F495CE4B-9D61-4C52-AA93-92E396886A6C}" authorId="{7610566C-7B9D-05A3-668C-78410949359F}" created="2025-02-19T20:07:53.416" startDate="2025-02-19T20:07:53.416" dueDate="2025-02-19T20:07:53.416" assignedTo="{2AA37FF0-9482-3C5F-568C-3D1EE5D14814}" title="how does this relate to what SID has to offer @Abhishek Srivastava / SID Global">
    <pc:sldMkLst xmlns:pc="http://schemas.microsoft.com/office/powerpoint/2013/main/command">
      <pc:docMk/>
      <pc:sldMk cId="0" sldId="262"/>
    </pc:sldMkLst>
    <p188:txBody>
      <a:bodyPr/>
      <a:lstStyle/>
      <a:p>
        <a:r>
          <a:rPr lang="en-US"/>
          <a:t>how does this relate to what SID has to offer [@Abhishek Srivastava / SID Global] </a:t>
        </a:r>
      </a:p>
    </p188:txBody>
    <p188:extLst>
      <p:ext xmlns:p="http://schemas.openxmlformats.org/presentationml/2006/main" uri="{5BB2D875-25FF-4072-B9AC-8F64D62656EB}">
        <p228:taskDetails xmlns:p228="http://schemas.microsoft.com/office/powerpoint/2022/08/main">
          <p228:history>
            <p228:event time="2025-02-19T20:07:53.416" id="{C3DC26D2-F2F8-4FC7-9D53-D9620FBB2610}">
              <p228:atrbtn authorId="{7610566C-7B9D-05A3-668C-78410949359F}"/>
              <p228:anchr>
                <p228:comment id="{F495CE4B-9D61-4C52-AA93-92E396886A6C}"/>
              </p228:anchr>
              <p228:add/>
            </p228:event>
            <p228:event time="2025-02-19T20:07:53.416" id="{1E68215A-1E69-4B57-9F23-B2ED66D44466}">
              <p228:atrbtn authorId="{7610566C-7B9D-05A3-668C-78410949359F}"/>
              <p228:anchr>
                <p228:comment id="{F495CE4B-9D61-4C52-AA93-92E396886A6C}"/>
              </p228:anchr>
              <p228:asgn authorId="{2AA37FF0-9482-3C5F-568C-3D1EE5D14814}"/>
            </p228:event>
            <p228:event time="2025-02-19T20:07:53.416" id="{5BC76651-39A8-42C7-8925-9509E4B09A53}">
              <p228:atrbtn authorId="{7610566C-7B9D-05A3-668C-78410949359F}"/>
              <p228:anchr>
                <p228:comment id="{F495CE4B-9D61-4C52-AA93-92E396886A6C}"/>
              </p228:anchr>
              <p228:title val="how does this relate to what SID has to offer @Abhishek Srivastava / SID Global"/>
            </p228:event>
            <p228:event time="2025-02-19T20:07:53.416" id="{9018F87E-579F-403A-A007-966CEE8E470B}">
              <p228:atrbtn authorId="{7610566C-7B9D-05A3-668C-78410949359F}"/>
              <p228:anchr>
                <p228:comment id="{F495CE4B-9D61-4C52-AA93-92E396886A6C}"/>
              </p228:anchr>
              <p228:date stDt="2025-02-19T20:07:53.416" endDt="2025-02-19T20:07:53.416"/>
            </p228:event>
          </p228:history>
        </p228:taskDetails>
      </p:ext>
    </p188:extLst>
  </p188:cm>
</p188:cmLst>
</file>

<file path=ppt/comments/modernComment_113_72D1EEFF.xml><?xml version="1.0" encoding="utf-8"?>
<p188:cmLst xmlns:a="http://schemas.openxmlformats.org/drawingml/2006/main" xmlns:r="http://schemas.openxmlformats.org/officeDocument/2006/relationships" xmlns:p188="http://schemas.microsoft.com/office/powerpoint/2018/8/main">
  <p188:cm id="{025F1F5F-75A2-4CA1-B75F-32C72F789AF5}" authorId="{7610566C-7B9D-05A3-668C-78410949359F}" created="2025-02-19T19:49:36.356" startDate="2025-02-19T19:49:36.356" dueDate="2025-02-19T19:49:36.356" assignedTo="{2AA37FF0-9482-3C5F-568C-3D1EE5D14814}" title="@Abhishek Srivastava / SID Global missing SIDGS Methodology and Approach . These needed to be defined and added to the deck">
    <ac:deMkLst xmlns:ac="http://schemas.microsoft.com/office/drawing/2013/main/command">
      <pc:docMk xmlns:pc="http://schemas.microsoft.com/office/powerpoint/2013/main/command"/>
      <pc:sldMk xmlns:pc="http://schemas.microsoft.com/office/powerpoint/2013/main/command" cId="1926360831" sldId="275"/>
      <ac:spMk id="3" creationId="{312528F6-E1F4-2F1D-B747-EF19F6685931}"/>
    </ac:deMkLst>
    <p188:txBody>
      <a:bodyPr/>
      <a:lstStyle/>
      <a:p>
        <a:r>
          <a:rPr lang="en-US"/>
          <a:t>[@Abhishek Srivastava / SID Global] missing SIDGS Methodology and Approach . These needed to be defined and added to the deck </a:t>
        </a:r>
      </a:p>
    </p188:txBody>
    <p188:extLst>
      <p:ext xmlns:p="http://schemas.openxmlformats.org/presentationml/2006/main" uri="{5BB2D875-25FF-4072-B9AC-8F64D62656EB}">
        <p228:taskDetails xmlns:p228="http://schemas.microsoft.com/office/powerpoint/2022/08/main">
          <p228:history>
            <p228:event time="2025-02-19T19:49:36.356" id="{FE7B067F-1B9E-49C5-843B-854F5A99CDF6}">
              <p228:atrbtn authorId="{7610566C-7B9D-05A3-668C-78410949359F}"/>
              <p228:anchr>
                <p228:comment id="{025F1F5F-75A2-4CA1-B75F-32C72F789AF5}"/>
              </p228:anchr>
              <p228:add/>
            </p228:event>
            <p228:event time="2025-02-19T19:49:36.356" id="{10203C1A-76FD-46B1-BD5E-1352C8D5606F}">
              <p228:atrbtn authorId="{7610566C-7B9D-05A3-668C-78410949359F}"/>
              <p228:anchr>
                <p228:comment id="{025F1F5F-75A2-4CA1-B75F-32C72F789AF5}"/>
              </p228:anchr>
              <p228:asgn authorId="{2AA37FF0-9482-3C5F-568C-3D1EE5D14814}"/>
            </p228:event>
            <p228:event time="2025-02-19T19:49:36.356" id="{EF93631E-1000-40E5-B1DE-03E0EFF7797E}">
              <p228:atrbtn authorId="{7610566C-7B9D-05A3-668C-78410949359F}"/>
              <p228:anchr>
                <p228:comment id="{025F1F5F-75A2-4CA1-B75F-32C72F789AF5}"/>
              </p228:anchr>
              <p228:title val="@Abhishek Srivastava / SID Global missing SIDGS Methodology and Approach . These needed to be defined and added to the deck"/>
            </p228:event>
            <p228:event time="2025-02-19T19:49:36.356" id="{A9E42E91-9321-4D12-8DF2-CB5DA6121E0C}">
              <p228:atrbtn authorId="{7610566C-7B9D-05A3-668C-78410949359F}"/>
              <p228:anchr>
                <p228:comment id="{025F1F5F-75A2-4CA1-B75F-32C72F789AF5}"/>
              </p228:anchr>
              <p228:date stDt="2025-02-19T19:49:36.356" endDt="2025-02-19T19:49:36.356"/>
            </p228:event>
          </p228:history>
        </p228:taskDetails>
      </p:ext>
    </p188:extLst>
  </p188:cm>
</p188:cmLst>
</file>

<file path=ppt/comments/modernComment_117_D2EFF1A9.xml><?xml version="1.0" encoding="utf-8"?>
<p188:cmLst xmlns:a="http://schemas.openxmlformats.org/drawingml/2006/main" xmlns:r="http://schemas.openxmlformats.org/officeDocument/2006/relationships" xmlns:p188="http://schemas.microsoft.com/office/powerpoint/2018/8/main">
  <p188:cm id="{1824694C-800A-4DD0-B806-52F4EBE7D30A}" authorId="{7610566C-7B9D-05A3-668C-78410949359F}" created="2025-02-19T19:44:31.618" startDate="2025-02-19T19:44:31.618" dueDate="2025-02-19T19:44:31.618" assignedTo="{2AA37FF0-9482-3C5F-568C-3D1EE5D14814}" title="@Abhishek Srivastava - looks like some one pasted a picture without any context or relevance to how this can play a role ?">
    <pc:sldMkLst xmlns:pc="http://schemas.microsoft.com/office/powerpoint/2013/main/command">
      <pc:docMk/>
      <pc:sldMk cId="3538940329" sldId="279"/>
    </pc:sldMkLst>
    <p188:txBody>
      <a:bodyPr/>
      <a:lstStyle/>
      <a:p>
        <a:r>
          <a:rPr lang="en-US"/>
          <a:t>[@Abhishek Srivastava] - looks like some one pasted a picture without any context or relevance to how this can play a role ?</a:t>
        </a:r>
      </a:p>
    </p188:txBody>
    <p188:extLst>
      <p:ext xmlns:p="http://schemas.openxmlformats.org/presentationml/2006/main" uri="{5BB2D875-25FF-4072-B9AC-8F64D62656EB}">
        <p228:taskDetails xmlns:p228="http://schemas.microsoft.com/office/powerpoint/2022/08/main">
          <p228:history>
            <p228:event time="2025-02-19T19:44:31.618" id="{E9C52F0A-3231-4302-87FB-F116D89B773B}">
              <p228:atrbtn authorId="{7610566C-7B9D-05A3-668C-78410949359F}"/>
              <p228:anchr>
                <p228:comment id="{1824694C-800A-4DD0-B806-52F4EBE7D30A}"/>
              </p228:anchr>
              <p228:add/>
            </p228:event>
            <p228:event time="2025-02-19T19:44:31.618" id="{5586172B-A4E8-4634-B645-2303C7480C33}">
              <p228:atrbtn authorId="{7610566C-7B9D-05A3-668C-78410949359F}"/>
              <p228:anchr>
                <p228:comment id="{1824694C-800A-4DD0-B806-52F4EBE7D30A}"/>
              </p228:anchr>
              <p228:asgn authorId="{2AA37FF0-9482-3C5F-568C-3D1EE5D14814}"/>
            </p228:event>
            <p228:event time="2025-02-19T19:44:31.618" id="{027A7384-8AA7-4B90-86DB-297D13EF5338}">
              <p228:atrbtn authorId="{7610566C-7B9D-05A3-668C-78410949359F}"/>
              <p228:anchr>
                <p228:comment id="{1824694C-800A-4DD0-B806-52F4EBE7D30A}"/>
              </p228:anchr>
              <p228:title val="@Abhishek Srivastava - looks like some one pasted a picture without any context or relevance to how this can play a role ?"/>
            </p228:event>
            <p228:event time="2025-02-19T19:44:31.618" id="{687967D4-1CDD-4950-9000-6C010BE707A6}">
              <p228:atrbtn authorId="{7610566C-7B9D-05A3-668C-78410949359F}"/>
              <p228:anchr>
                <p228:comment id="{1824694C-800A-4DD0-B806-52F4EBE7D30A}"/>
              </p228:anchr>
              <p228:date stDt="2025-02-19T19:44:31.618" endDt="2025-02-19T19:44:31.618"/>
            </p228:event>
          </p228:history>
        </p228:taskDetails>
      </p:ext>
    </p188:extLst>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27E9FD-2B84-4568-8685-DE316CF69EC5}"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EC96D28C-DDC3-41BC-B114-504EF7F3AE82}">
      <dgm:prSet phldrT="[Text]" phldr="0"/>
      <dgm:spPr/>
      <dgm:t>
        <a:bodyPr/>
        <a:lstStyle/>
        <a:p>
          <a:pPr algn="l" rtl="0"/>
          <a:r>
            <a:rPr lang="en-IN">
              <a:solidFill>
                <a:srgbClr val="000000"/>
              </a:solidFill>
              <a:latin typeface="Calibri"/>
              <a:ea typeface="Calibri"/>
              <a:cs typeface="Calibri"/>
            </a:rPr>
            <a:t>7 Continuous Learning &amp; Iteration</a:t>
          </a:r>
          <a:endParaRPr lang="en-US"/>
        </a:p>
      </dgm:t>
    </dgm:pt>
    <dgm:pt modelId="{B0B63080-62FD-4052-955C-8E1447BE2AC7}" type="parTrans" cxnId="{064C77DF-D7C7-4022-A190-2FD231A38ED4}">
      <dgm:prSet/>
      <dgm:spPr/>
      <dgm:t>
        <a:bodyPr/>
        <a:lstStyle/>
        <a:p>
          <a:endParaRPr lang="en-US"/>
        </a:p>
      </dgm:t>
    </dgm:pt>
    <dgm:pt modelId="{70DEF8BD-26A3-4380-AFBC-8E146EA2507A}" type="sibTrans" cxnId="{064C77DF-D7C7-4022-A190-2FD231A38ED4}">
      <dgm:prSet/>
      <dgm:spPr/>
      <dgm:t>
        <a:bodyPr/>
        <a:lstStyle/>
        <a:p>
          <a:endParaRPr lang="en-US"/>
        </a:p>
      </dgm:t>
    </dgm:pt>
    <dgm:pt modelId="{5A804449-3DD8-4568-94BD-F8EFCB9E6081}">
      <dgm:prSet phldr="0"/>
      <dgm:spPr/>
      <dgm:t>
        <a:bodyPr/>
        <a:lstStyle/>
        <a:p>
          <a:pPr algn="l" rtl="0"/>
          <a:r>
            <a:rPr lang="en-IN">
              <a:solidFill>
                <a:srgbClr val="000000"/>
              </a:solidFill>
              <a:latin typeface="Calibri"/>
              <a:ea typeface="Calibri"/>
              <a:cs typeface="Calibri"/>
            </a:rPr>
            <a:t>1 Controlled &amp; Gradual Experimentation</a:t>
          </a:r>
          <a:endParaRPr lang="en-US">
            <a:solidFill>
              <a:srgbClr val="000000"/>
            </a:solidFill>
            <a:latin typeface="Calibri"/>
            <a:ea typeface="Calibri"/>
            <a:cs typeface="Calibri"/>
          </a:endParaRPr>
        </a:p>
      </dgm:t>
    </dgm:pt>
    <dgm:pt modelId="{E12794B2-79FF-4267-8644-4C8C7396A7B4}" type="parTrans" cxnId="{658E31D0-566D-48BC-83DF-AFCBE5C92E29}">
      <dgm:prSet/>
      <dgm:spPr/>
      <dgm:t>
        <a:bodyPr/>
        <a:lstStyle/>
        <a:p>
          <a:endParaRPr lang="en-US"/>
        </a:p>
      </dgm:t>
    </dgm:pt>
    <dgm:pt modelId="{5AA35C71-7689-4F2E-9C7F-F1E663642E8A}" type="sibTrans" cxnId="{658E31D0-566D-48BC-83DF-AFCBE5C92E29}">
      <dgm:prSet/>
      <dgm:spPr/>
      <dgm:t>
        <a:bodyPr/>
        <a:lstStyle/>
        <a:p>
          <a:endParaRPr lang="en-US"/>
        </a:p>
      </dgm:t>
    </dgm:pt>
    <dgm:pt modelId="{CA7B9E5A-7350-46D2-85DB-25F4A0DB067B}">
      <dgm:prSet phldr="0"/>
      <dgm:spPr/>
      <dgm:t>
        <a:bodyPr/>
        <a:lstStyle/>
        <a:p>
          <a:pPr algn="l" rtl="0"/>
          <a:r>
            <a:rPr lang="en-IN">
              <a:solidFill>
                <a:srgbClr val="000000"/>
              </a:solidFill>
              <a:latin typeface="Calibri"/>
              <a:ea typeface="Calibri"/>
              <a:cs typeface="Calibri"/>
            </a:rPr>
            <a:t>2 Realistic &amp; Business-Critical Failure Scenarios</a:t>
          </a:r>
          <a:endParaRPr lang="en-US">
            <a:solidFill>
              <a:srgbClr val="000000"/>
            </a:solidFill>
            <a:latin typeface="Calibri"/>
            <a:ea typeface="Calibri"/>
            <a:cs typeface="Calibri"/>
          </a:endParaRPr>
        </a:p>
      </dgm:t>
    </dgm:pt>
    <dgm:pt modelId="{3788B375-2B5C-455B-B562-9D0EDD373F88}" type="parTrans" cxnId="{BC83E3F5-69BF-4735-9D00-C82C6FDA6DDE}">
      <dgm:prSet/>
      <dgm:spPr/>
      <dgm:t>
        <a:bodyPr/>
        <a:lstStyle/>
        <a:p>
          <a:endParaRPr lang="en-US"/>
        </a:p>
      </dgm:t>
    </dgm:pt>
    <dgm:pt modelId="{9BFE7082-59A6-4F9D-A3E0-FEF413BFBF71}" type="sibTrans" cxnId="{BC83E3F5-69BF-4735-9D00-C82C6FDA6DDE}">
      <dgm:prSet/>
      <dgm:spPr/>
      <dgm:t>
        <a:bodyPr/>
        <a:lstStyle/>
        <a:p>
          <a:endParaRPr lang="en-US"/>
        </a:p>
      </dgm:t>
    </dgm:pt>
    <dgm:pt modelId="{20C9F818-9BB6-4746-AF25-5750433987C4}">
      <dgm:prSet phldr="0"/>
      <dgm:spPr/>
      <dgm:t>
        <a:bodyPr/>
        <a:lstStyle/>
        <a:p>
          <a:pPr algn="l" rtl="0"/>
          <a:r>
            <a:rPr lang="en-IN">
              <a:solidFill>
                <a:srgbClr val="000000"/>
              </a:solidFill>
              <a:latin typeface="Calibri"/>
              <a:ea typeface="Calibri"/>
              <a:cs typeface="Calibri"/>
            </a:rPr>
            <a:t>3 Automated &amp; Continuous Chaos Testing</a:t>
          </a:r>
          <a:endParaRPr lang="en-US">
            <a:solidFill>
              <a:srgbClr val="000000"/>
            </a:solidFill>
            <a:latin typeface="Calibri"/>
            <a:ea typeface="Calibri"/>
            <a:cs typeface="Calibri"/>
          </a:endParaRPr>
        </a:p>
      </dgm:t>
    </dgm:pt>
    <dgm:pt modelId="{FBB3E73B-202F-4CAB-8DD4-AE2143A35079}" type="parTrans" cxnId="{C7773297-55A6-44C0-AA26-70EAF1811F70}">
      <dgm:prSet/>
      <dgm:spPr/>
      <dgm:t>
        <a:bodyPr/>
        <a:lstStyle/>
        <a:p>
          <a:endParaRPr lang="en-US"/>
        </a:p>
      </dgm:t>
    </dgm:pt>
    <dgm:pt modelId="{0029E934-A437-4A2B-B414-50E9ED72900C}" type="sibTrans" cxnId="{C7773297-55A6-44C0-AA26-70EAF1811F70}">
      <dgm:prSet/>
      <dgm:spPr/>
      <dgm:t>
        <a:bodyPr/>
        <a:lstStyle/>
        <a:p>
          <a:endParaRPr lang="en-US"/>
        </a:p>
      </dgm:t>
    </dgm:pt>
    <dgm:pt modelId="{1B39EC2C-7A80-4ABF-B302-DBDC583B9D02}">
      <dgm:prSet phldr="0"/>
      <dgm:spPr/>
      <dgm:t>
        <a:bodyPr/>
        <a:lstStyle/>
        <a:p>
          <a:pPr algn="l" rtl="0"/>
          <a:r>
            <a:rPr lang="en-IN">
              <a:solidFill>
                <a:srgbClr val="000000"/>
              </a:solidFill>
              <a:latin typeface="Calibri"/>
              <a:ea typeface="Calibri"/>
              <a:cs typeface="Calibri"/>
            </a:rPr>
            <a:t>4 Robust Monitoring &amp; Observability</a:t>
          </a:r>
          <a:endParaRPr lang="en-US">
            <a:solidFill>
              <a:srgbClr val="000000"/>
            </a:solidFill>
            <a:latin typeface="Calibri"/>
            <a:ea typeface="Calibri"/>
            <a:cs typeface="Calibri"/>
          </a:endParaRPr>
        </a:p>
      </dgm:t>
    </dgm:pt>
    <dgm:pt modelId="{73BB051B-B181-4799-A554-4DED3EF3B61B}" type="parTrans" cxnId="{7768D71F-703C-46D1-8BFC-FF12067A10D1}">
      <dgm:prSet/>
      <dgm:spPr/>
      <dgm:t>
        <a:bodyPr/>
        <a:lstStyle/>
        <a:p>
          <a:endParaRPr lang="en-US"/>
        </a:p>
      </dgm:t>
    </dgm:pt>
    <dgm:pt modelId="{CCB555C0-D556-4086-B7F2-73E32E40049C}" type="sibTrans" cxnId="{7768D71F-703C-46D1-8BFC-FF12067A10D1}">
      <dgm:prSet/>
      <dgm:spPr/>
      <dgm:t>
        <a:bodyPr/>
        <a:lstStyle/>
        <a:p>
          <a:endParaRPr lang="en-US"/>
        </a:p>
      </dgm:t>
    </dgm:pt>
    <dgm:pt modelId="{7BD37E59-A3A4-4402-8097-078693B30920}">
      <dgm:prSet phldr="0"/>
      <dgm:spPr/>
      <dgm:t>
        <a:bodyPr/>
        <a:lstStyle/>
        <a:p>
          <a:pPr algn="l" rtl="0"/>
          <a:r>
            <a:rPr lang="en-IN">
              <a:solidFill>
                <a:srgbClr val="000000"/>
              </a:solidFill>
              <a:latin typeface="Calibri"/>
              <a:ea typeface="Calibri"/>
              <a:cs typeface="Calibri"/>
            </a:rPr>
            <a:t>5 Built-In Failover, Recovery &amp; Self-Healing</a:t>
          </a:r>
          <a:endParaRPr lang="en-US">
            <a:solidFill>
              <a:srgbClr val="000000"/>
            </a:solidFill>
            <a:latin typeface="Calibri"/>
            <a:ea typeface="Calibri"/>
            <a:cs typeface="Calibri"/>
          </a:endParaRPr>
        </a:p>
      </dgm:t>
    </dgm:pt>
    <dgm:pt modelId="{86D10581-338F-4118-8159-22389F9ED3F4}" type="parTrans" cxnId="{11EC1242-4D6F-4851-8585-55E57E67A02C}">
      <dgm:prSet/>
      <dgm:spPr/>
      <dgm:t>
        <a:bodyPr/>
        <a:lstStyle/>
        <a:p>
          <a:endParaRPr lang="en-US"/>
        </a:p>
      </dgm:t>
    </dgm:pt>
    <dgm:pt modelId="{4528BEB4-D49A-4432-96DD-6B91DBBB1A2B}" type="sibTrans" cxnId="{11EC1242-4D6F-4851-8585-55E57E67A02C}">
      <dgm:prSet/>
      <dgm:spPr/>
      <dgm:t>
        <a:bodyPr/>
        <a:lstStyle/>
        <a:p>
          <a:endParaRPr lang="en-US"/>
        </a:p>
      </dgm:t>
    </dgm:pt>
    <dgm:pt modelId="{13360F89-75C5-45D7-B471-BE42D7FD91E1}">
      <dgm:prSet phldr="0"/>
      <dgm:spPr/>
      <dgm:t>
        <a:bodyPr/>
        <a:lstStyle/>
        <a:p>
          <a:pPr algn="l" rtl="0"/>
          <a:r>
            <a:rPr lang="en-IN">
              <a:solidFill>
                <a:srgbClr val="000000"/>
              </a:solidFill>
              <a:latin typeface="Calibri"/>
              <a:ea typeface="Calibri"/>
              <a:cs typeface="Calibri"/>
            </a:rPr>
            <a:t>6 Security &amp; Compliance Integration</a:t>
          </a:r>
          <a:endParaRPr lang="en-US">
            <a:solidFill>
              <a:srgbClr val="000000"/>
            </a:solidFill>
            <a:latin typeface="Calibri"/>
            <a:ea typeface="Calibri"/>
            <a:cs typeface="Calibri"/>
          </a:endParaRPr>
        </a:p>
      </dgm:t>
    </dgm:pt>
    <dgm:pt modelId="{79D69301-AE04-4EF8-A2B9-7FAEA30F3AE6}" type="parTrans" cxnId="{B9FE342A-125A-4684-8C96-4A7C1DD86FED}">
      <dgm:prSet/>
      <dgm:spPr/>
      <dgm:t>
        <a:bodyPr/>
        <a:lstStyle/>
        <a:p>
          <a:endParaRPr lang="en-US"/>
        </a:p>
      </dgm:t>
    </dgm:pt>
    <dgm:pt modelId="{F029341E-1B5F-4CDC-8098-3B9C69E90946}" type="sibTrans" cxnId="{B9FE342A-125A-4684-8C96-4A7C1DD86FED}">
      <dgm:prSet/>
      <dgm:spPr/>
      <dgm:t>
        <a:bodyPr/>
        <a:lstStyle/>
        <a:p>
          <a:endParaRPr lang="en-US"/>
        </a:p>
      </dgm:t>
    </dgm:pt>
    <dgm:pt modelId="{A3292C39-09B2-4F5F-9CF5-FA6299B8C3B6}" type="pres">
      <dgm:prSet presAssocID="{B827E9FD-2B84-4568-8685-DE316CF69EC5}" presName="cycle" presStyleCnt="0">
        <dgm:presLayoutVars>
          <dgm:dir/>
          <dgm:resizeHandles val="exact"/>
        </dgm:presLayoutVars>
      </dgm:prSet>
      <dgm:spPr/>
    </dgm:pt>
    <dgm:pt modelId="{8E37528D-D33A-4643-85BD-BB9DB7359AB6}" type="pres">
      <dgm:prSet presAssocID="{5A804449-3DD8-4568-94BD-F8EFCB9E6081}" presName="dummy" presStyleCnt="0"/>
      <dgm:spPr/>
    </dgm:pt>
    <dgm:pt modelId="{663586B5-7F45-4154-AC52-753C5742C119}" type="pres">
      <dgm:prSet presAssocID="{5A804449-3DD8-4568-94BD-F8EFCB9E6081}" presName="node" presStyleLbl="revTx" presStyleIdx="0" presStyleCnt="7">
        <dgm:presLayoutVars>
          <dgm:bulletEnabled val="1"/>
        </dgm:presLayoutVars>
      </dgm:prSet>
      <dgm:spPr/>
    </dgm:pt>
    <dgm:pt modelId="{A8556512-B9FB-4DD0-B5C4-567A0AB225EA}" type="pres">
      <dgm:prSet presAssocID="{5AA35C71-7689-4F2E-9C7F-F1E663642E8A}" presName="sibTrans" presStyleLbl="node1" presStyleIdx="0" presStyleCnt="7"/>
      <dgm:spPr/>
    </dgm:pt>
    <dgm:pt modelId="{84AEC863-055B-4CFD-A1AF-05BF7EC9040F}" type="pres">
      <dgm:prSet presAssocID="{CA7B9E5A-7350-46D2-85DB-25F4A0DB067B}" presName="dummy" presStyleCnt="0"/>
      <dgm:spPr/>
    </dgm:pt>
    <dgm:pt modelId="{11F2FE5B-BA38-4169-9514-4C3A1755698E}" type="pres">
      <dgm:prSet presAssocID="{CA7B9E5A-7350-46D2-85DB-25F4A0DB067B}" presName="node" presStyleLbl="revTx" presStyleIdx="1" presStyleCnt="7">
        <dgm:presLayoutVars>
          <dgm:bulletEnabled val="1"/>
        </dgm:presLayoutVars>
      </dgm:prSet>
      <dgm:spPr/>
    </dgm:pt>
    <dgm:pt modelId="{BE883F11-3958-4576-97FF-6F4C3404948E}" type="pres">
      <dgm:prSet presAssocID="{9BFE7082-59A6-4F9D-A3E0-FEF413BFBF71}" presName="sibTrans" presStyleLbl="node1" presStyleIdx="1" presStyleCnt="7"/>
      <dgm:spPr/>
    </dgm:pt>
    <dgm:pt modelId="{957607F3-1AE3-4B08-9BE1-09347C96D6EB}" type="pres">
      <dgm:prSet presAssocID="{20C9F818-9BB6-4746-AF25-5750433987C4}" presName="dummy" presStyleCnt="0"/>
      <dgm:spPr/>
    </dgm:pt>
    <dgm:pt modelId="{8139AB01-C06D-40C5-A0C3-5FFB6B635FE5}" type="pres">
      <dgm:prSet presAssocID="{20C9F818-9BB6-4746-AF25-5750433987C4}" presName="node" presStyleLbl="revTx" presStyleIdx="2" presStyleCnt="7">
        <dgm:presLayoutVars>
          <dgm:bulletEnabled val="1"/>
        </dgm:presLayoutVars>
      </dgm:prSet>
      <dgm:spPr/>
    </dgm:pt>
    <dgm:pt modelId="{CA28982E-84A4-4753-9241-93543F775BE0}" type="pres">
      <dgm:prSet presAssocID="{0029E934-A437-4A2B-B414-50E9ED72900C}" presName="sibTrans" presStyleLbl="node1" presStyleIdx="2" presStyleCnt="7"/>
      <dgm:spPr/>
    </dgm:pt>
    <dgm:pt modelId="{15BB3B38-6B0A-484F-B34B-F4E4A1F25192}" type="pres">
      <dgm:prSet presAssocID="{1B39EC2C-7A80-4ABF-B302-DBDC583B9D02}" presName="dummy" presStyleCnt="0"/>
      <dgm:spPr/>
    </dgm:pt>
    <dgm:pt modelId="{7A05E9A3-83F6-4624-B82B-7924AEE487D0}" type="pres">
      <dgm:prSet presAssocID="{1B39EC2C-7A80-4ABF-B302-DBDC583B9D02}" presName="node" presStyleLbl="revTx" presStyleIdx="3" presStyleCnt="7">
        <dgm:presLayoutVars>
          <dgm:bulletEnabled val="1"/>
        </dgm:presLayoutVars>
      </dgm:prSet>
      <dgm:spPr/>
    </dgm:pt>
    <dgm:pt modelId="{8D5F0E56-A0FE-4381-9804-9464F452FD4E}" type="pres">
      <dgm:prSet presAssocID="{CCB555C0-D556-4086-B7F2-73E32E40049C}" presName="sibTrans" presStyleLbl="node1" presStyleIdx="3" presStyleCnt="7"/>
      <dgm:spPr/>
    </dgm:pt>
    <dgm:pt modelId="{295FA1DC-0FB3-4E55-A7E3-80E43712B726}" type="pres">
      <dgm:prSet presAssocID="{7BD37E59-A3A4-4402-8097-078693B30920}" presName="dummy" presStyleCnt="0"/>
      <dgm:spPr/>
    </dgm:pt>
    <dgm:pt modelId="{BBCB208D-DECE-4C11-9910-E76EBF18E0AE}" type="pres">
      <dgm:prSet presAssocID="{7BD37E59-A3A4-4402-8097-078693B30920}" presName="node" presStyleLbl="revTx" presStyleIdx="4" presStyleCnt="7">
        <dgm:presLayoutVars>
          <dgm:bulletEnabled val="1"/>
        </dgm:presLayoutVars>
      </dgm:prSet>
      <dgm:spPr/>
    </dgm:pt>
    <dgm:pt modelId="{C5340D2D-FADC-4AD4-81CA-397942F3E4AF}" type="pres">
      <dgm:prSet presAssocID="{4528BEB4-D49A-4432-96DD-6B91DBBB1A2B}" presName="sibTrans" presStyleLbl="node1" presStyleIdx="4" presStyleCnt="7"/>
      <dgm:spPr/>
    </dgm:pt>
    <dgm:pt modelId="{937FE512-1D75-43BB-935F-6013B566DA17}" type="pres">
      <dgm:prSet presAssocID="{13360F89-75C5-45D7-B471-BE42D7FD91E1}" presName="dummy" presStyleCnt="0"/>
      <dgm:spPr/>
    </dgm:pt>
    <dgm:pt modelId="{2D333008-E5E0-4329-A730-3B72E277FB0C}" type="pres">
      <dgm:prSet presAssocID="{13360F89-75C5-45D7-B471-BE42D7FD91E1}" presName="node" presStyleLbl="revTx" presStyleIdx="5" presStyleCnt="7">
        <dgm:presLayoutVars>
          <dgm:bulletEnabled val="1"/>
        </dgm:presLayoutVars>
      </dgm:prSet>
      <dgm:spPr/>
    </dgm:pt>
    <dgm:pt modelId="{00FFC273-FB76-4A3B-8D04-C65F81875507}" type="pres">
      <dgm:prSet presAssocID="{F029341E-1B5F-4CDC-8098-3B9C69E90946}" presName="sibTrans" presStyleLbl="node1" presStyleIdx="5" presStyleCnt="7"/>
      <dgm:spPr/>
    </dgm:pt>
    <dgm:pt modelId="{E73283FB-0B76-4FFD-8A99-7A44E6E702D4}" type="pres">
      <dgm:prSet presAssocID="{EC96D28C-DDC3-41BC-B114-504EF7F3AE82}" presName="dummy" presStyleCnt="0"/>
      <dgm:spPr/>
    </dgm:pt>
    <dgm:pt modelId="{C2CCB1AD-9AAD-4360-8854-EE4E71000F06}" type="pres">
      <dgm:prSet presAssocID="{EC96D28C-DDC3-41BC-B114-504EF7F3AE82}" presName="node" presStyleLbl="revTx" presStyleIdx="6" presStyleCnt="7">
        <dgm:presLayoutVars>
          <dgm:bulletEnabled val="1"/>
        </dgm:presLayoutVars>
      </dgm:prSet>
      <dgm:spPr/>
    </dgm:pt>
    <dgm:pt modelId="{43B1F604-9DB7-4A73-972E-2DA6E65679D3}" type="pres">
      <dgm:prSet presAssocID="{70DEF8BD-26A3-4380-AFBC-8E146EA2507A}" presName="sibTrans" presStyleLbl="node1" presStyleIdx="6" presStyleCnt="7"/>
      <dgm:spPr/>
    </dgm:pt>
  </dgm:ptLst>
  <dgm:cxnLst>
    <dgm:cxn modelId="{FAA4710D-1A08-49EF-AAA0-6B68F74E4603}" type="presOf" srcId="{F029341E-1B5F-4CDC-8098-3B9C69E90946}" destId="{00FFC273-FB76-4A3B-8D04-C65F81875507}" srcOrd="0" destOrd="0" presId="urn:microsoft.com/office/officeart/2005/8/layout/cycle1"/>
    <dgm:cxn modelId="{34792815-403A-4C19-8A44-0F20A70D2A39}" type="presOf" srcId="{0029E934-A437-4A2B-B414-50E9ED72900C}" destId="{CA28982E-84A4-4753-9241-93543F775BE0}" srcOrd="0" destOrd="0" presId="urn:microsoft.com/office/officeart/2005/8/layout/cycle1"/>
    <dgm:cxn modelId="{AA8FEA19-5F2B-4328-94EF-E3BD41CA04D4}" type="presOf" srcId="{CCB555C0-D556-4086-B7F2-73E32E40049C}" destId="{8D5F0E56-A0FE-4381-9804-9464F452FD4E}" srcOrd="0" destOrd="0" presId="urn:microsoft.com/office/officeart/2005/8/layout/cycle1"/>
    <dgm:cxn modelId="{53F0E61B-D86A-4E13-82C6-45311B1B5F57}" type="presOf" srcId="{4528BEB4-D49A-4432-96DD-6B91DBBB1A2B}" destId="{C5340D2D-FADC-4AD4-81CA-397942F3E4AF}" srcOrd="0" destOrd="0" presId="urn:microsoft.com/office/officeart/2005/8/layout/cycle1"/>
    <dgm:cxn modelId="{7768D71F-703C-46D1-8BFC-FF12067A10D1}" srcId="{B827E9FD-2B84-4568-8685-DE316CF69EC5}" destId="{1B39EC2C-7A80-4ABF-B302-DBDC583B9D02}" srcOrd="3" destOrd="0" parTransId="{73BB051B-B181-4799-A554-4DED3EF3B61B}" sibTransId="{CCB555C0-D556-4086-B7F2-73E32E40049C}"/>
    <dgm:cxn modelId="{0574FE22-6C7A-4D40-B99D-9EEC7FD1016D}" type="presOf" srcId="{5AA35C71-7689-4F2E-9C7F-F1E663642E8A}" destId="{A8556512-B9FB-4DD0-B5C4-567A0AB225EA}" srcOrd="0" destOrd="0" presId="urn:microsoft.com/office/officeart/2005/8/layout/cycle1"/>
    <dgm:cxn modelId="{BB6C0527-978C-42FE-A5CC-1728256445DB}" type="presOf" srcId="{1B39EC2C-7A80-4ABF-B302-DBDC583B9D02}" destId="{7A05E9A3-83F6-4624-B82B-7924AEE487D0}" srcOrd="0" destOrd="0" presId="urn:microsoft.com/office/officeart/2005/8/layout/cycle1"/>
    <dgm:cxn modelId="{B9FE342A-125A-4684-8C96-4A7C1DD86FED}" srcId="{B827E9FD-2B84-4568-8685-DE316CF69EC5}" destId="{13360F89-75C5-45D7-B471-BE42D7FD91E1}" srcOrd="5" destOrd="0" parTransId="{79D69301-AE04-4EF8-A2B9-7FAEA30F3AE6}" sibTransId="{F029341E-1B5F-4CDC-8098-3B9C69E90946}"/>
    <dgm:cxn modelId="{11EC1242-4D6F-4851-8585-55E57E67A02C}" srcId="{B827E9FD-2B84-4568-8685-DE316CF69EC5}" destId="{7BD37E59-A3A4-4402-8097-078693B30920}" srcOrd="4" destOrd="0" parTransId="{86D10581-338F-4118-8159-22389F9ED3F4}" sibTransId="{4528BEB4-D49A-4432-96DD-6B91DBBB1A2B}"/>
    <dgm:cxn modelId="{1B9D6F63-B60A-4CD1-8548-254C2E7078D7}" type="presOf" srcId="{CA7B9E5A-7350-46D2-85DB-25F4A0DB067B}" destId="{11F2FE5B-BA38-4169-9514-4C3A1755698E}" srcOrd="0" destOrd="0" presId="urn:microsoft.com/office/officeart/2005/8/layout/cycle1"/>
    <dgm:cxn modelId="{27859A63-8953-4A16-9B43-D5FFD4A392BB}" type="presOf" srcId="{70DEF8BD-26A3-4380-AFBC-8E146EA2507A}" destId="{43B1F604-9DB7-4A73-972E-2DA6E65679D3}" srcOrd="0" destOrd="0" presId="urn:microsoft.com/office/officeart/2005/8/layout/cycle1"/>
    <dgm:cxn modelId="{191D214B-ABA1-4F5A-A9F2-F38BDA2A5631}" type="presOf" srcId="{5A804449-3DD8-4568-94BD-F8EFCB9E6081}" destId="{663586B5-7F45-4154-AC52-753C5742C119}" srcOrd="0" destOrd="0" presId="urn:microsoft.com/office/officeart/2005/8/layout/cycle1"/>
    <dgm:cxn modelId="{C7773297-55A6-44C0-AA26-70EAF1811F70}" srcId="{B827E9FD-2B84-4568-8685-DE316CF69EC5}" destId="{20C9F818-9BB6-4746-AF25-5750433987C4}" srcOrd="2" destOrd="0" parTransId="{FBB3E73B-202F-4CAB-8DD4-AE2143A35079}" sibTransId="{0029E934-A437-4A2B-B414-50E9ED72900C}"/>
    <dgm:cxn modelId="{EF5D6D9C-E7D2-47C6-A550-356FA2673C0B}" type="presOf" srcId="{9BFE7082-59A6-4F9D-A3E0-FEF413BFBF71}" destId="{BE883F11-3958-4576-97FF-6F4C3404948E}" srcOrd="0" destOrd="0" presId="urn:microsoft.com/office/officeart/2005/8/layout/cycle1"/>
    <dgm:cxn modelId="{E679B4B5-E88E-41F8-90C0-C362E4F6835D}" type="presOf" srcId="{EC96D28C-DDC3-41BC-B114-504EF7F3AE82}" destId="{C2CCB1AD-9AAD-4360-8854-EE4E71000F06}" srcOrd="0" destOrd="0" presId="urn:microsoft.com/office/officeart/2005/8/layout/cycle1"/>
    <dgm:cxn modelId="{309EACC7-C65A-46C9-888D-B862E107AEC6}" type="presOf" srcId="{20C9F818-9BB6-4746-AF25-5750433987C4}" destId="{8139AB01-C06D-40C5-A0C3-5FFB6B635FE5}" srcOrd="0" destOrd="0" presId="urn:microsoft.com/office/officeart/2005/8/layout/cycle1"/>
    <dgm:cxn modelId="{658E31D0-566D-48BC-83DF-AFCBE5C92E29}" srcId="{B827E9FD-2B84-4568-8685-DE316CF69EC5}" destId="{5A804449-3DD8-4568-94BD-F8EFCB9E6081}" srcOrd="0" destOrd="0" parTransId="{E12794B2-79FF-4267-8644-4C8C7396A7B4}" sibTransId="{5AA35C71-7689-4F2E-9C7F-F1E663642E8A}"/>
    <dgm:cxn modelId="{E3B2EFDB-040A-4870-AD9B-561337C2A0B0}" type="presOf" srcId="{13360F89-75C5-45D7-B471-BE42D7FD91E1}" destId="{2D333008-E5E0-4329-A730-3B72E277FB0C}" srcOrd="0" destOrd="0" presId="urn:microsoft.com/office/officeart/2005/8/layout/cycle1"/>
    <dgm:cxn modelId="{D17743DF-C04F-4CF7-9DAC-0C38CA8A01BA}" type="presOf" srcId="{7BD37E59-A3A4-4402-8097-078693B30920}" destId="{BBCB208D-DECE-4C11-9910-E76EBF18E0AE}" srcOrd="0" destOrd="0" presId="urn:microsoft.com/office/officeart/2005/8/layout/cycle1"/>
    <dgm:cxn modelId="{064C77DF-D7C7-4022-A190-2FD231A38ED4}" srcId="{B827E9FD-2B84-4568-8685-DE316CF69EC5}" destId="{EC96D28C-DDC3-41BC-B114-504EF7F3AE82}" srcOrd="6" destOrd="0" parTransId="{B0B63080-62FD-4052-955C-8E1447BE2AC7}" sibTransId="{70DEF8BD-26A3-4380-AFBC-8E146EA2507A}"/>
    <dgm:cxn modelId="{BC83E3F5-69BF-4735-9D00-C82C6FDA6DDE}" srcId="{B827E9FD-2B84-4568-8685-DE316CF69EC5}" destId="{CA7B9E5A-7350-46D2-85DB-25F4A0DB067B}" srcOrd="1" destOrd="0" parTransId="{3788B375-2B5C-455B-B562-9D0EDD373F88}" sibTransId="{9BFE7082-59A6-4F9D-A3E0-FEF413BFBF71}"/>
    <dgm:cxn modelId="{E37B23F9-DC59-459F-8A14-5F45574B03AC}" type="presOf" srcId="{B827E9FD-2B84-4568-8685-DE316CF69EC5}" destId="{A3292C39-09B2-4F5F-9CF5-FA6299B8C3B6}" srcOrd="0" destOrd="0" presId="urn:microsoft.com/office/officeart/2005/8/layout/cycle1"/>
    <dgm:cxn modelId="{A38349E3-CE09-4CEC-A1F1-F3947A1C42FF}" type="presParOf" srcId="{A3292C39-09B2-4F5F-9CF5-FA6299B8C3B6}" destId="{8E37528D-D33A-4643-85BD-BB9DB7359AB6}" srcOrd="0" destOrd="0" presId="urn:microsoft.com/office/officeart/2005/8/layout/cycle1"/>
    <dgm:cxn modelId="{92C223B8-A5FC-4525-B63F-7ADB1B674242}" type="presParOf" srcId="{A3292C39-09B2-4F5F-9CF5-FA6299B8C3B6}" destId="{663586B5-7F45-4154-AC52-753C5742C119}" srcOrd="1" destOrd="0" presId="urn:microsoft.com/office/officeart/2005/8/layout/cycle1"/>
    <dgm:cxn modelId="{F1693FE0-F43A-4A61-8A7C-CBCD4E718612}" type="presParOf" srcId="{A3292C39-09B2-4F5F-9CF5-FA6299B8C3B6}" destId="{A8556512-B9FB-4DD0-B5C4-567A0AB225EA}" srcOrd="2" destOrd="0" presId="urn:microsoft.com/office/officeart/2005/8/layout/cycle1"/>
    <dgm:cxn modelId="{CFF51ACE-DF1B-4BA0-AFAD-0539A6C960A9}" type="presParOf" srcId="{A3292C39-09B2-4F5F-9CF5-FA6299B8C3B6}" destId="{84AEC863-055B-4CFD-A1AF-05BF7EC9040F}" srcOrd="3" destOrd="0" presId="urn:microsoft.com/office/officeart/2005/8/layout/cycle1"/>
    <dgm:cxn modelId="{19EE5B5F-28FB-4943-81C8-98781E071E9F}" type="presParOf" srcId="{A3292C39-09B2-4F5F-9CF5-FA6299B8C3B6}" destId="{11F2FE5B-BA38-4169-9514-4C3A1755698E}" srcOrd="4" destOrd="0" presId="urn:microsoft.com/office/officeart/2005/8/layout/cycle1"/>
    <dgm:cxn modelId="{F9822E1D-FEEE-4269-AD61-5AD2D3AAC8E8}" type="presParOf" srcId="{A3292C39-09B2-4F5F-9CF5-FA6299B8C3B6}" destId="{BE883F11-3958-4576-97FF-6F4C3404948E}" srcOrd="5" destOrd="0" presId="urn:microsoft.com/office/officeart/2005/8/layout/cycle1"/>
    <dgm:cxn modelId="{5BE05B3F-3760-41BE-814D-475DE00E5CA8}" type="presParOf" srcId="{A3292C39-09B2-4F5F-9CF5-FA6299B8C3B6}" destId="{957607F3-1AE3-4B08-9BE1-09347C96D6EB}" srcOrd="6" destOrd="0" presId="urn:microsoft.com/office/officeart/2005/8/layout/cycle1"/>
    <dgm:cxn modelId="{7D25460B-494A-4C07-9DD7-70F9656679F6}" type="presParOf" srcId="{A3292C39-09B2-4F5F-9CF5-FA6299B8C3B6}" destId="{8139AB01-C06D-40C5-A0C3-5FFB6B635FE5}" srcOrd="7" destOrd="0" presId="urn:microsoft.com/office/officeart/2005/8/layout/cycle1"/>
    <dgm:cxn modelId="{4091AC41-D64E-4DDC-BA3A-D6507FB1EF55}" type="presParOf" srcId="{A3292C39-09B2-4F5F-9CF5-FA6299B8C3B6}" destId="{CA28982E-84A4-4753-9241-93543F775BE0}" srcOrd="8" destOrd="0" presId="urn:microsoft.com/office/officeart/2005/8/layout/cycle1"/>
    <dgm:cxn modelId="{37E33CA9-F504-4821-9D7C-454F135D8A9A}" type="presParOf" srcId="{A3292C39-09B2-4F5F-9CF5-FA6299B8C3B6}" destId="{15BB3B38-6B0A-484F-B34B-F4E4A1F25192}" srcOrd="9" destOrd="0" presId="urn:microsoft.com/office/officeart/2005/8/layout/cycle1"/>
    <dgm:cxn modelId="{C456F4CA-F448-486F-AFA7-8411555B06FA}" type="presParOf" srcId="{A3292C39-09B2-4F5F-9CF5-FA6299B8C3B6}" destId="{7A05E9A3-83F6-4624-B82B-7924AEE487D0}" srcOrd="10" destOrd="0" presId="urn:microsoft.com/office/officeart/2005/8/layout/cycle1"/>
    <dgm:cxn modelId="{AB9C07D7-6163-43C6-A85D-889E3B17C9D3}" type="presParOf" srcId="{A3292C39-09B2-4F5F-9CF5-FA6299B8C3B6}" destId="{8D5F0E56-A0FE-4381-9804-9464F452FD4E}" srcOrd="11" destOrd="0" presId="urn:microsoft.com/office/officeart/2005/8/layout/cycle1"/>
    <dgm:cxn modelId="{9C7D45FA-65D8-4090-B93A-3FDF5970A1CC}" type="presParOf" srcId="{A3292C39-09B2-4F5F-9CF5-FA6299B8C3B6}" destId="{295FA1DC-0FB3-4E55-A7E3-80E43712B726}" srcOrd="12" destOrd="0" presId="urn:microsoft.com/office/officeart/2005/8/layout/cycle1"/>
    <dgm:cxn modelId="{CDC03A73-D0CB-4DDA-BFC8-CA1D6A3CE5E5}" type="presParOf" srcId="{A3292C39-09B2-4F5F-9CF5-FA6299B8C3B6}" destId="{BBCB208D-DECE-4C11-9910-E76EBF18E0AE}" srcOrd="13" destOrd="0" presId="urn:microsoft.com/office/officeart/2005/8/layout/cycle1"/>
    <dgm:cxn modelId="{2CFD1F85-DFDE-41B2-8504-ABC15A54C3CC}" type="presParOf" srcId="{A3292C39-09B2-4F5F-9CF5-FA6299B8C3B6}" destId="{C5340D2D-FADC-4AD4-81CA-397942F3E4AF}" srcOrd="14" destOrd="0" presId="urn:microsoft.com/office/officeart/2005/8/layout/cycle1"/>
    <dgm:cxn modelId="{569DF520-9047-4A7D-80E3-92D2F282B629}" type="presParOf" srcId="{A3292C39-09B2-4F5F-9CF5-FA6299B8C3B6}" destId="{937FE512-1D75-43BB-935F-6013B566DA17}" srcOrd="15" destOrd="0" presId="urn:microsoft.com/office/officeart/2005/8/layout/cycle1"/>
    <dgm:cxn modelId="{FAEC501C-A5DD-4CBA-B14D-159AEBDB9DFA}" type="presParOf" srcId="{A3292C39-09B2-4F5F-9CF5-FA6299B8C3B6}" destId="{2D333008-E5E0-4329-A730-3B72E277FB0C}" srcOrd="16" destOrd="0" presId="urn:microsoft.com/office/officeart/2005/8/layout/cycle1"/>
    <dgm:cxn modelId="{93B9622C-008F-4FBF-B9CE-54A926C9AFA7}" type="presParOf" srcId="{A3292C39-09B2-4F5F-9CF5-FA6299B8C3B6}" destId="{00FFC273-FB76-4A3B-8D04-C65F81875507}" srcOrd="17" destOrd="0" presId="urn:microsoft.com/office/officeart/2005/8/layout/cycle1"/>
    <dgm:cxn modelId="{5F78FD26-FD94-4947-8241-979506A4B074}" type="presParOf" srcId="{A3292C39-09B2-4F5F-9CF5-FA6299B8C3B6}" destId="{E73283FB-0B76-4FFD-8A99-7A44E6E702D4}" srcOrd="18" destOrd="0" presId="urn:microsoft.com/office/officeart/2005/8/layout/cycle1"/>
    <dgm:cxn modelId="{84F88B22-19F2-4585-A903-6FA1EE168E6B}" type="presParOf" srcId="{A3292C39-09B2-4F5F-9CF5-FA6299B8C3B6}" destId="{C2CCB1AD-9AAD-4360-8854-EE4E71000F06}" srcOrd="19" destOrd="0" presId="urn:microsoft.com/office/officeart/2005/8/layout/cycle1"/>
    <dgm:cxn modelId="{F960B116-8976-4FA1-8DA6-874563E2DBAF}" type="presParOf" srcId="{A3292C39-09B2-4F5F-9CF5-FA6299B8C3B6}" destId="{43B1F604-9DB7-4A73-972E-2DA6E65679D3}" srcOrd="20"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2A826B-CFFE-4274-9BF8-D8860337BFF2}" type="doc">
      <dgm:prSet loTypeId="urn:microsoft.com/office/officeart/2005/8/layout/hProcess9" loCatId="process" qsTypeId="urn:microsoft.com/office/officeart/2005/8/quickstyle/simple3" qsCatId="simple" csTypeId="urn:microsoft.com/office/officeart/2005/8/colors/accent1_2" csCatId="accent1" phldr="1"/>
      <dgm:spPr/>
    </dgm:pt>
    <dgm:pt modelId="{C834A014-A7F5-4963-B668-2019C5848F0C}">
      <dgm:prSet phldrT="[Text]" phldr="0"/>
      <dgm:spPr/>
      <dgm:t>
        <a:bodyPr/>
        <a:lstStyle/>
        <a:p>
          <a:pPr algn="l"/>
          <a:r>
            <a:rPr lang="en-IN" b="1">
              <a:latin typeface="Calibri"/>
              <a:ea typeface="Calibri"/>
              <a:cs typeface="Calibri"/>
            </a:rPr>
            <a:t>Involve the Entire Engineering &amp; Operations Team</a:t>
          </a:r>
          <a:endParaRPr lang="en-US" b="1"/>
        </a:p>
      </dgm:t>
    </dgm:pt>
    <dgm:pt modelId="{80033955-EC9A-4D6C-A459-8B34B063639F}" type="parTrans" cxnId="{A74560C0-AA25-4CFB-A634-A37E1BC78131}">
      <dgm:prSet/>
      <dgm:spPr/>
      <dgm:t>
        <a:bodyPr/>
        <a:lstStyle/>
        <a:p>
          <a:endParaRPr lang="en-IN"/>
        </a:p>
      </dgm:t>
    </dgm:pt>
    <dgm:pt modelId="{20959823-562D-44CF-86CC-37A37D7E43E7}" type="sibTrans" cxnId="{A74560C0-AA25-4CFB-A634-A37E1BC78131}">
      <dgm:prSet/>
      <dgm:spPr/>
      <dgm:t>
        <a:bodyPr/>
        <a:lstStyle/>
        <a:p>
          <a:endParaRPr lang="en-IN"/>
        </a:p>
      </dgm:t>
    </dgm:pt>
    <dgm:pt modelId="{12E8FAE6-8555-41C2-8695-956EBB0762A2}">
      <dgm:prSet phldr="0"/>
      <dgm:spPr/>
      <dgm:t>
        <a:bodyPr/>
        <a:lstStyle/>
        <a:p>
          <a:pPr algn="l" rtl="0"/>
          <a:r>
            <a:rPr lang="en-IN" b="1">
              <a:latin typeface="Calibri"/>
              <a:ea typeface="Calibri"/>
              <a:cs typeface="Calibri"/>
            </a:rPr>
            <a:t>Define Clear Objectives &amp; Hypotheses</a:t>
          </a:r>
          <a:endParaRPr lang="en-US" b="1">
            <a:latin typeface="Calibri"/>
            <a:ea typeface="Calibri"/>
            <a:cs typeface="Calibri"/>
          </a:endParaRPr>
        </a:p>
      </dgm:t>
    </dgm:pt>
    <dgm:pt modelId="{EA2AB70F-0CE3-4178-8D8D-AABEE93C88A4}" type="parTrans" cxnId="{8CD79B48-850C-4C35-8153-F3450CB1E57A}">
      <dgm:prSet/>
      <dgm:spPr/>
      <dgm:t>
        <a:bodyPr/>
        <a:lstStyle/>
        <a:p>
          <a:endParaRPr lang="en-IN"/>
        </a:p>
      </dgm:t>
    </dgm:pt>
    <dgm:pt modelId="{2AAE5805-A610-4628-8A39-50B72E50E66C}" type="sibTrans" cxnId="{8CD79B48-850C-4C35-8153-F3450CB1E57A}">
      <dgm:prSet/>
      <dgm:spPr/>
      <dgm:t>
        <a:bodyPr/>
        <a:lstStyle/>
        <a:p>
          <a:endParaRPr lang="en-IN"/>
        </a:p>
      </dgm:t>
    </dgm:pt>
    <dgm:pt modelId="{2E05F401-81F6-4922-B2DC-9EB77C9ABB3E}">
      <dgm:prSet phldr="0"/>
      <dgm:spPr/>
      <dgm:t>
        <a:bodyPr/>
        <a:lstStyle/>
        <a:p>
          <a:pPr algn="l"/>
          <a:r>
            <a:rPr lang="en-IN" b="1">
              <a:latin typeface="Calibri"/>
              <a:ea typeface="Calibri"/>
              <a:cs typeface="Calibri"/>
            </a:rPr>
            <a:t>Start Small &amp; Gradually Increase Complexity</a:t>
          </a:r>
          <a:endParaRPr lang="en-US" b="1">
            <a:latin typeface="Calibri"/>
            <a:ea typeface="Calibri"/>
            <a:cs typeface="Calibri"/>
          </a:endParaRPr>
        </a:p>
      </dgm:t>
    </dgm:pt>
    <dgm:pt modelId="{C9B17390-0B69-44CB-9018-9766DDC5A097}" type="parTrans" cxnId="{47E720FA-2CA3-4CB2-BC6E-6B2C2951B9A0}">
      <dgm:prSet/>
      <dgm:spPr/>
      <dgm:t>
        <a:bodyPr/>
        <a:lstStyle/>
        <a:p>
          <a:endParaRPr lang="en-IN"/>
        </a:p>
      </dgm:t>
    </dgm:pt>
    <dgm:pt modelId="{0477DFEB-7DF7-4712-81D1-3BA17F1F8DD3}" type="sibTrans" cxnId="{47E720FA-2CA3-4CB2-BC6E-6B2C2951B9A0}">
      <dgm:prSet/>
      <dgm:spPr/>
      <dgm:t>
        <a:bodyPr/>
        <a:lstStyle/>
        <a:p>
          <a:endParaRPr lang="en-IN"/>
        </a:p>
      </dgm:t>
    </dgm:pt>
    <dgm:pt modelId="{20A9780D-3321-472B-AF4B-85E8D6DC569B}">
      <dgm:prSet phldr="0"/>
      <dgm:spPr/>
      <dgm:t>
        <a:bodyPr/>
        <a:lstStyle/>
        <a:p>
          <a:pPr algn="l"/>
          <a:r>
            <a:rPr lang="en-IN" b="1">
              <a:latin typeface="Calibri"/>
              <a:ea typeface="Calibri"/>
              <a:cs typeface="Calibri"/>
            </a:rPr>
            <a:t>Use Realistic Failure Scenarios</a:t>
          </a:r>
          <a:endParaRPr lang="en-US" b="1">
            <a:latin typeface="Calibri"/>
            <a:ea typeface="Calibri"/>
            <a:cs typeface="Calibri"/>
          </a:endParaRPr>
        </a:p>
      </dgm:t>
    </dgm:pt>
    <dgm:pt modelId="{AEED7E57-1B61-4AE0-9179-0BE864A19762}" type="parTrans" cxnId="{CB4375A3-D12A-4FE9-8447-93F151550837}">
      <dgm:prSet/>
      <dgm:spPr/>
      <dgm:t>
        <a:bodyPr/>
        <a:lstStyle/>
        <a:p>
          <a:endParaRPr lang="en-IN"/>
        </a:p>
      </dgm:t>
    </dgm:pt>
    <dgm:pt modelId="{5E80D196-05F1-4E84-A875-2B7CFF67737B}" type="sibTrans" cxnId="{CB4375A3-D12A-4FE9-8447-93F151550837}">
      <dgm:prSet/>
      <dgm:spPr/>
      <dgm:t>
        <a:bodyPr/>
        <a:lstStyle/>
        <a:p>
          <a:endParaRPr lang="en-IN"/>
        </a:p>
      </dgm:t>
    </dgm:pt>
    <dgm:pt modelId="{6CD833F9-FCF5-446F-A167-4EE59B1B9017}">
      <dgm:prSet phldr="0"/>
      <dgm:spPr/>
      <dgm:t>
        <a:bodyPr/>
        <a:lstStyle/>
        <a:p>
          <a:pPr algn="l"/>
          <a:r>
            <a:rPr lang="en-IN" b="1">
              <a:latin typeface="Calibri"/>
              <a:ea typeface="Calibri"/>
              <a:cs typeface="Calibri"/>
            </a:rPr>
            <a:t>Implement Controlled Experimentation</a:t>
          </a:r>
          <a:endParaRPr lang="en-US" b="1">
            <a:latin typeface="Calibri"/>
            <a:ea typeface="Calibri"/>
            <a:cs typeface="Calibri"/>
          </a:endParaRPr>
        </a:p>
      </dgm:t>
    </dgm:pt>
    <dgm:pt modelId="{2BA3C6A9-C63C-4BDA-9515-1096BB1F67DD}" type="parTrans" cxnId="{D66A892F-2210-4F99-BEC5-5074865F5CF3}">
      <dgm:prSet/>
      <dgm:spPr/>
      <dgm:t>
        <a:bodyPr/>
        <a:lstStyle/>
        <a:p>
          <a:endParaRPr lang="en-IN"/>
        </a:p>
      </dgm:t>
    </dgm:pt>
    <dgm:pt modelId="{329A6241-5E58-428E-B4FF-7EB7D23D4433}" type="sibTrans" cxnId="{D66A892F-2210-4F99-BEC5-5074865F5CF3}">
      <dgm:prSet/>
      <dgm:spPr/>
      <dgm:t>
        <a:bodyPr/>
        <a:lstStyle/>
        <a:p>
          <a:endParaRPr lang="en-IN"/>
        </a:p>
      </dgm:t>
    </dgm:pt>
    <dgm:pt modelId="{A8DE2E8E-C951-4CED-982C-2FC78B560EC2}">
      <dgm:prSet phldr="0"/>
      <dgm:spPr/>
      <dgm:t>
        <a:bodyPr/>
        <a:lstStyle/>
        <a:p>
          <a:pPr algn="l"/>
          <a:r>
            <a:rPr lang="en-IN" b="1">
              <a:latin typeface="Calibri"/>
              <a:ea typeface="Calibri"/>
              <a:cs typeface="Calibri"/>
            </a:rPr>
            <a:t>Monitor &amp; Observe System Behaviour</a:t>
          </a:r>
          <a:endParaRPr lang="en-US" b="1">
            <a:latin typeface="Calibri"/>
            <a:ea typeface="Calibri"/>
            <a:cs typeface="Calibri"/>
          </a:endParaRPr>
        </a:p>
      </dgm:t>
    </dgm:pt>
    <dgm:pt modelId="{6220BA93-6B4A-46FA-9401-562863CD8706}" type="parTrans" cxnId="{481AC7AF-CC54-4FB0-B741-750D29255902}">
      <dgm:prSet/>
      <dgm:spPr/>
      <dgm:t>
        <a:bodyPr/>
        <a:lstStyle/>
        <a:p>
          <a:endParaRPr lang="en-IN"/>
        </a:p>
      </dgm:t>
    </dgm:pt>
    <dgm:pt modelId="{5D318B4A-0D7D-47E4-90FF-8E1B0CC7777F}" type="sibTrans" cxnId="{481AC7AF-CC54-4FB0-B741-750D29255902}">
      <dgm:prSet/>
      <dgm:spPr/>
      <dgm:t>
        <a:bodyPr/>
        <a:lstStyle/>
        <a:p>
          <a:endParaRPr lang="en-IN"/>
        </a:p>
      </dgm:t>
    </dgm:pt>
    <dgm:pt modelId="{AD57C2EB-2114-40A5-AEBA-425F3D5A2DE3}">
      <dgm:prSet phldr="0"/>
      <dgm:spPr/>
      <dgm:t>
        <a:bodyPr/>
        <a:lstStyle/>
        <a:p>
          <a:pPr algn="l"/>
          <a:r>
            <a:rPr lang="en-IN" b="1">
              <a:latin typeface="Calibri"/>
              <a:ea typeface="Calibri"/>
              <a:cs typeface="Calibri"/>
            </a:rPr>
            <a:t>Automate Chaos Testing in CI/CD Pipelines</a:t>
          </a:r>
          <a:endParaRPr lang="en-US" b="1">
            <a:latin typeface="Calibri"/>
            <a:ea typeface="Calibri"/>
            <a:cs typeface="Calibri"/>
          </a:endParaRPr>
        </a:p>
      </dgm:t>
    </dgm:pt>
    <dgm:pt modelId="{6F6D80C3-C88C-42F5-8685-8C3FE1C1ADAA}" type="parTrans" cxnId="{553E1E0B-9DF0-4D79-8BCD-05DE46D027DE}">
      <dgm:prSet/>
      <dgm:spPr/>
      <dgm:t>
        <a:bodyPr/>
        <a:lstStyle/>
        <a:p>
          <a:endParaRPr lang="en-IN"/>
        </a:p>
      </dgm:t>
    </dgm:pt>
    <dgm:pt modelId="{1F49744C-7C79-4AD4-A2B5-983B2DEA87B1}" type="sibTrans" cxnId="{553E1E0B-9DF0-4D79-8BCD-05DE46D027DE}">
      <dgm:prSet/>
      <dgm:spPr/>
      <dgm:t>
        <a:bodyPr/>
        <a:lstStyle/>
        <a:p>
          <a:endParaRPr lang="en-IN"/>
        </a:p>
      </dgm:t>
    </dgm:pt>
    <dgm:pt modelId="{FF7BD90C-0371-4A70-BFE8-CB66766E5E85}">
      <dgm:prSet phldr="0"/>
      <dgm:spPr/>
      <dgm:t>
        <a:bodyPr/>
        <a:lstStyle/>
        <a:p>
          <a:pPr algn="l"/>
          <a:r>
            <a:rPr lang="en-IN" b="1">
              <a:latin typeface="Calibri"/>
              <a:ea typeface="Calibri"/>
              <a:cs typeface="Calibri"/>
            </a:rPr>
            <a:t>Implement Failover &amp; Recovery Mechanisms</a:t>
          </a:r>
          <a:endParaRPr lang="en-US" b="1">
            <a:latin typeface="Calibri"/>
            <a:ea typeface="Calibri"/>
            <a:cs typeface="Calibri"/>
          </a:endParaRPr>
        </a:p>
      </dgm:t>
    </dgm:pt>
    <dgm:pt modelId="{6DECE7CC-42A8-4837-B446-A74DE6E6A8CC}" type="parTrans" cxnId="{B598B0F5-467D-4FA5-8402-11B030A0D497}">
      <dgm:prSet/>
      <dgm:spPr/>
      <dgm:t>
        <a:bodyPr/>
        <a:lstStyle/>
        <a:p>
          <a:endParaRPr lang="en-IN"/>
        </a:p>
      </dgm:t>
    </dgm:pt>
    <dgm:pt modelId="{F156A994-4D41-42EB-BC6C-A25A361FB5A0}" type="sibTrans" cxnId="{B598B0F5-467D-4FA5-8402-11B030A0D497}">
      <dgm:prSet/>
      <dgm:spPr/>
      <dgm:t>
        <a:bodyPr/>
        <a:lstStyle/>
        <a:p>
          <a:endParaRPr lang="en-IN"/>
        </a:p>
      </dgm:t>
    </dgm:pt>
    <dgm:pt modelId="{36679873-AD36-4507-B00E-8BD20CBF15DC}">
      <dgm:prSet phldr="0"/>
      <dgm:spPr/>
      <dgm:t>
        <a:bodyPr/>
        <a:lstStyle/>
        <a:p>
          <a:pPr algn="l"/>
          <a:r>
            <a:rPr lang="en-IN" b="1">
              <a:latin typeface="Calibri"/>
              <a:ea typeface="Calibri"/>
              <a:cs typeface="Calibri"/>
            </a:rPr>
            <a:t>Continuous Learning &amp; Iteration</a:t>
          </a:r>
          <a:endParaRPr lang="en-US" b="1">
            <a:latin typeface="Calibri"/>
            <a:ea typeface="Calibri"/>
            <a:cs typeface="Calibri"/>
          </a:endParaRPr>
        </a:p>
      </dgm:t>
    </dgm:pt>
    <dgm:pt modelId="{255E9685-C76F-4846-8688-0BEC1E8C64E4}" type="parTrans" cxnId="{CE0708A0-7C8A-46AA-9F04-3A3F0FC5CB83}">
      <dgm:prSet/>
      <dgm:spPr/>
      <dgm:t>
        <a:bodyPr/>
        <a:lstStyle/>
        <a:p>
          <a:endParaRPr lang="en-IN"/>
        </a:p>
      </dgm:t>
    </dgm:pt>
    <dgm:pt modelId="{CBCACA1F-8FC0-4242-B1A1-44E0F4B9922D}" type="sibTrans" cxnId="{CE0708A0-7C8A-46AA-9F04-3A3F0FC5CB83}">
      <dgm:prSet/>
      <dgm:spPr/>
      <dgm:t>
        <a:bodyPr/>
        <a:lstStyle/>
        <a:p>
          <a:endParaRPr lang="en-IN"/>
        </a:p>
      </dgm:t>
    </dgm:pt>
    <dgm:pt modelId="{5F06C4C8-3D5A-4FC0-94A9-D4E617AD727C}">
      <dgm:prSet phldr="0"/>
      <dgm:spPr/>
      <dgm:t>
        <a:bodyPr/>
        <a:lstStyle/>
        <a:p>
          <a:pPr algn="l"/>
          <a:r>
            <a:rPr lang="en-IN" b="1">
              <a:latin typeface="Calibri"/>
              <a:ea typeface="Calibri"/>
              <a:cs typeface="Calibri"/>
            </a:rPr>
            <a:t>Ensure Security &amp; Compliance in Chaos Experiments</a:t>
          </a:r>
          <a:endParaRPr lang="en-US" b="1">
            <a:latin typeface="Calibri"/>
            <a:ea typeface="Calibri"/>
            <a:cs typeface="Calibri"/>
          </a:endParaRPr>
        </a:p>
      </dgm:t>
    </dgm:pt>
    <dgm:pt modelId="{80889E72-38A7-4545-B581-439DFF630BF4}" type="parTrans" cxnId="{4EFBC507-7BB5-465F-94A2-FDAF9C6B0311}">
      <dgm:prSet/>
      <dgm:spPr/>
      <dgm:t>
        <a:bodyPr/>
        <a:lstStyle/>
        <a:p>
          <a:endParaRPr lang="en-IN"/>
        </a:p>
      </dgm:t>
    </dgm:pt>
    <dgm:pt modelId="{BB44EE27-5190-4624-AF56-6D5C6FA50C57}" type="sibTrans" cxnId="{4EFBC507-7BB5-465F-94A2-FDAF9C6B0311}">
      <dgm:prSet/>
      <dgm:spPr/>
      <dgm:t>
        <a:bodyPr/>
        <a:lstStyle/>
        <a:p>
          <a:endParaRPr lang="en-IN"/>
        </a:p>
      </dgm:t>
    </dgm:pt>
    <dgm:pt modelId="{EBC14823-1BFC-4C1D-8EDB-D52E142071C3}" type="pres">
      <dgm:prSet presAssocID="{E52A826B-CFFE-4274-9BF8-D8860337BFF2}" presName="CompostProcess" presStyleCnt="0">
        <dgm:presLayoutVars>
          <dgm:dir/>
          <dgm:resizeHandles val="exact"/>
        </dgm:presLayoutVars>
      </dgm:prSet>
      <dgm:spPr/>
    </dgm:pt>
    <dgm:pt modelId="{846BC703-C2D6-42D1-8AF3-043B927DD12D}" type="pres">
      <dgm:prSet presAssocID="{E52A826B-CFFE-4274-9BF8-D8860337BFF2}" presName="arrow" presStyleLbl="bgShp" presStyleIdx="0" presStyleCnt="1"/>
      <dgm:spPr/>
    </dgm:pt>
    <dgm:pt modelId="{A785337D-9D5D-4420-B3F6-4CEE302EF365}" type="pres">
      <dgm:prSet presAssocID="{E52A826B-CFFE-4274-9BF8-D8860337BFF2}" presName="linearProcess" presStyleCnt="0"/>
      <dgm:spPr/>
    </dgm:pt>
    <dgm:pt modelId="{376EDFBF-90F3-440F-B81B-BEF361A7B3E2}" type="pres">
      <dgm:prSet presAssocID="{12E8FAE6-8555-41C2-8695-956EBB0762A2}" presName="textNode" presStyleLbl="node1" presStyleIdx="0" presStyleCnt="10">
        <dgm:presLayoutVars>
          <dgm:bulletEnabled val="1"/>
        </dgm:presLayoutVars>
      </dgm:prSet>
      <dgm:spPr/>
    </dgm:pt>
    <dgm:pt modelId="{FC8C9C1E-2768-458E-9577-F5EB1C340480}" type="pres">
      <dgm:prSet presAssocID="{2AAE5805-A610-4628-8A39-50B72E50E66C}" presName="sibTrans" presStyleCnt="0"/>
      <dgm:spPr/>
    </dgm:pt>
    <dgm:pt modelId="{02630D67-66F7-441D-838F-50AED79A9488}" type="pres">
      <dgm:prSet presAssocID="{2E05F401-81F6-4922-B2DC-9EB77C9ABB3E}" presName="textNode" presStyleLbl="node1" presStyleIdx="1" presStyleCnt="10">
        <dgm:presLayoutVars>
          <dgm:bulletEnabled val="1"/>
        </dgm:presLayoutVars>
      </dgm:prSet>
      <dgm:spPr/>
    </dgm:pt>
    <dgm:pt modelId="{026310A2-8091-48D1-913E-DE5681F8B7D7}" type="pres">
      <dgm:prSet presAssocID="{0477DFEB-7DF7-4712-81D1-3BA17F1F8DD3}" presName="sibTrans" presStyleCnt="0"/>
      <dgm:spPr/>
    </dgm:pt>
    <dgm:pt modelId="{239EA67B-853B-446F-9E93-0FACCD36BD28}" type="pres">
      <dgm:prSet presAssocID="{20A9780D-3321-472B-AF4B-85E8D6DC569B}" presName="textNode" presStyleLbl="node1" presStyleIdx="2" presStyleCnt="10">
        <dgm:presLayoutVars>
          <dgm:bulletEnabled val="1"/>
        </dgm:presLayoutVars>
      </dgm:prSet>
      <dgm:spPr/>
    </dgm:pt>
    <dgm:pt modelId="{6C45FFCD-22DD-4477-A0EB-B1C99A2F72D3}" type="pres">
      <dgm:prSet presAssocID="{5E80D196-05F1-4E84-A875-2B7CFF67737B}" presName="sibTrans" presStyleCnt="0"/>
      <dgm:spPr/>
    </dgm:pt>
    <dgm:pt modelId="{E6B2F83E-CD6D-49EA-9798-CE5A11C96D46}" type="pres">
      <dgm:prSet presAssocID="{6CD833F9-FCF5-446F-A167-4EE59B1B9017}" presName="textNode" presStyleLbl="node1" presStyleIdx="3" presStyleCnt="10">
        <dgm:presLayoutVars>
          <dgm:bulletEnabled val="1"/>
        </dgm:presLayoutVars>
      </dgm:prSet>
      <dgm:spPr/>
    </dgm:pt>
    <dgm:pt modelId="{A63BA844-7E95-4627-AD1B-4C4DDF50F276}" type="pres">
      <dgm:prSet presAssocID="{329A6241-5E58-428E-B4FF-7EB7D23D4433}" presName="sibTrans" presStyleCnt="0"/>
      <dgm:spPr/>
    </dgm:pt>
    <dgm:pt modelId="{1AE3BBCB-6896-4E3E-9907-F59BC22686BD}" type="pres">
      <dgm:prSet presAssocID="{A8DE2E8E-C951-4CED-982C-2FC78B560EC2}" presName="textNode" presStyleLbl="node1" presStyleIdx="4" presStyleCnt="10">
        <dgm:presLayoutVars>
          <dgm:bulletEnabled val="1"/>
        </dgm:presLayoutVars>
      </dgm:prSet>
      <dgm:spPr/>
    </dgm:pt>
    <dgm:pt modelId="{37DE0A6A-9DD4-4E6E-B6CD-FEC2F6ABD614}" type="pres">
      <dgm:prSet presAssocID="{5D318B4A-0D7D-47E4-90FF-8E1B0CC7777F}" presName="sibTrans" presStyleCnt="0"/>
      <dgm:spPr/>
    </dgm:pt>
    <dgm:pt modelId="{73CF8778-2073-4DC7-A68E-270562B3EBB4}" type="pres">
      <dgm:prSet presAssocID="{AD57C2EB-2114-40A5-AEBA-425F3D5A2DE3}" presName="textNode" presStyleLbl="node1" presStyleIdx="5" presStyleCnt="10">
        <dgm:presLayoutVars>
          <dgm:bulletEnabled val="1"/>
        </dgm:presLayoutVars>
      </dgm:prSet>
      <dgm:spPr/>
    </dgm:pt>
    <dgm:pt modelId="{DB032A38-FB75-4129-9E8D-241E53EF86A7}" type="pres">
      <dgm:prSet presAssocID="{1F49744C-7C79-4AD4-A2B5-983B2DEA87B1}" presName="sibTrans" presStyleCnt="0"/>
      <dgm:spPr/>
    </dgm:pt>
    <dgm:pt modelId="{F814AE66-93C2-4B2D-BD5D-D9D1C06BD7E6}" type="pres">
      <dgm:prSet presAssocID="{FF7BD90C-0371-4A70-BFE8-CB66766E5E85}" presName="textNode" presStyleLbl="node1" presStyleIdx="6" presStyleCnt="10">
        <dgm:presLayoutVars>
          <dgm:bulletEnabled val="1"/>
        </dgm:presLayoutVars>
      </dgm:prSet>
      <dgm:spPr/>
    </dgm:pt>
    <dgm:pt modelId="{96A8B091-701B-4622-96A2-A2D843B148AC}" type="pres">
      <dgm:prSet presAssocID="{F156A994-4D41-42EB-BC6C-A25A361FB5A0}" presName="sibTrans" presStyleCnt="0"/>
      <dgm:spPr/>
    </dgm:pt>
    <dgm:pt modelId="{C86730E9-BC59-4FEB-B5D9-B9D49B6D184F}" type="pres">
      <dgm:prSet presAssocID="{36679873-AD36-4507-B00E-8BD20CBF15DC}" presName="textNode" presStyleLbl="node1" presStyleIdx="7" presStyleCnt="10">
        <dgm:presLayoutVars>
          <dgm:bulletEnabled val="1"/>
        </dgm:presLayoutVars>
      </dgm:prSet>
      <dgm:spPr/>
    </dgm:pt>
    <dgm:pt modelId="{BF13D856-F56E-4FC5-B535-07538D50CE37}" type="pres">
      <dgm:prSet presAssocID="{CBCACA1F-8FC0-4242-B1A1-44E0F4B9922D}" presName="sibTrans" presStyleCnt="0"/>
      <dgm:spPr/>
    </dgm:pt>
    <dgm:pt modelId="{D235CF55-7705-408B-BF16-F80652D365A3}" type="pres">
      <dgm:prSet presAssocID="{5F06C4C8-3D5A-4FC0-94A9-D4E617AD727C}" presName="textNode" presStyleLbl="node1" presStyleIdx="8" presStyleCnt="10">
        <dgm:presLayoutVars>
          <dgm:bulletEnabled val="1"/>
        </dgm:presLayoutVars>
      </dgm:prSet>
      <dgm:spPr/>
    </dgm:pt>
    <dgm:pt modelId="{C56004BE-0734-42F2-A567-342D74AF5606}" type="pres">
      <dgm:prSet presAssocID="{BB44EE27-5190-4624-AF56-6D5C6FA50C57}" presName="sibTrans" presStyleCnt="0"/>
      <dgm:spPr/>
    </dgm:pt>
    <dgm:pt modelId="{F46345F1-DC9A-48D2-A654-79FD464121C6}" type="pres">
      <dgm:prSet presAssocID="{C834A014-A7F5-4963-B668-2019C5848F0C}" presName="textNode" presStyleLbl="node1" presStyleIdx="9" presStyleCnt="10">
        <dgm:presLayoutVars>
          <dgm:bulletEnabled val="1"/>
        </dgm:presLayoutVars>
      </dgm:prSet>
      <dgm:spPr/>
    </dgm:pt>
  </dgm:ptLst>
  <dgm:cxnLst>
    <dgm:cxn modelId="{4EFBC507-7BB5-465F-94A2-FDAF9C6B0311}" srcId="{E52A826B-CFFE-4274-9BF8-D8860337BFF2}" destId="{5F06C4C8-3D5A-4FC0-94A9-D4E617AD727C}" srcOrd="8" destOrd="0" parTransId="{80889E72-38A7-4545-B581-439DFF630BF4}" sibTransId="{BB44EE27-5190-4624-AF56-6D5C6FA50C57}"/>
    <dgm:cxn modelId="{553E1E0B-9DF0-4D79-8BCD-05DE46D027DE}" srcId="{E52A826B-CFFE-4274-9BF8-D8860337BFF2}" destId="{AD57C2EB-2114-40A5-AEBA-425F3D5A2DE3}" srcOrd="5" destOrd="0" parTransId="{6F6D80C3-C88C-42F5-8685-8C3FE1C1ADAA}" sibTransId="{1F49744C-7C79-4AD4-A2B5-983B2DEA87B1}"/>
    <dgm:cxn modelId="{66F0BE11-92C2-4FD7-81D6-F155F78B315C}" type="presOf" srcId="{5F06C4C8-3D5A-4FC0-94A9-D4E617AD727C}" destId="{D235CF55-7705-408B-BF16-F80652D365A3}" srcOrd="0" destOrd="0" presId="urn:microsoft.com/office/officeart/2005/8/layout/hProcess9"/>
    <dgm:cxn modelId="{B4B9FC1A-BA5A-4380-B26B-6FA5C52C0017}" type="presOf" srcId="{A8DE2E8E-C951-4CED-982C-2FC78B560EC2}" destId="{1AE3BBCB-6896-4E3E-9907-F59BC22686BD}" srcOrd="0" destOrd="0" presId="urn:microsoft.com/office/officeart/2005/8/layout/hProcess9"/>
    <dgm:cxn modelId="{D66A892F-2210-4F99-BEC5-5074865F5CF3}" srcId="{E52A826B-CFFE-4274-9BF8-D8860337BFF2}" destId="{6CD833F9-FCF5-446F-A167-4EE59B1B9017}" srcOrd="3" destOrd="0" parTransId="{2BA3C6A9-C63C-4BDA-9515-1096BB1F67DD}" sibTransId="{329A6241-5E58-428E-B4FF-7EB7D23D4433}"/>
    <dgm:cxn modelId="{1C02F439-5C1A-4BDD-977A-7879D76D4F09}" type="presOf" srcId="{E52A826B-CFFE-4274-9BF8-D8860337BFF2}" destId="{EBC14823-1BFC-4C1D-8EDB-D52E142071C3}" srcOrd="0" destOrd="0" presId="urn:microsoft.com/office/officeart/2005/8/layout/hProcess9"/>
    <dgm:cxn modelId="{8CD79B48-850C-4C35-8153-F3450CB1E57A}" srcId="{E52A826B-CFFE-4274-9BF8-D8860337BFF2}" destId="{12E8FAE6-8555-41C2-8695-956EBB0762A2}" srcOrd="0" destOrd="0" parTransId="{EA2AB70F-0CE3-4178-8D8D-AABEE93C88A4}" sibTransId="{2AAE5805-A610-4628-8A39-50B72E50E66C}"/>
    <dgm:cxn modelId="{DD7F625A-730A-4D7B-B730-8CCB47184555}" type="presOf" srcId="{FF7BD90C-0371-4A70-BFE8-CB66766E5E85}" destId="{F814AE66-93C2-4B2D-BD5D-D9D1C06BD7E6}" srcOrd="0" destOrd="0" presId="urn:microsoft.com/office/officeart/2005/8/layout/hProcess9"/>
    <dgm:cxn modelId="{E0EDE67C-175D-4A39-BF93-23C2C57455F6}" type="presOf" srcId="{6CD833F9-FCF5-446F-A167-4EE59B1B9017}" destId="{E6B2F83E-CD6D-49EA-9798-CE5A11C96D46}" srcOrd="0" destOrd="0" presId="urn:microsoft.com/office/officeart/2005/8/layout/hProcess9"/>
    <dgm:cxn modelId="{47EE0589-B2FB-4EE5-B17F-3F542925EE3C}" type="presOf" srcId="{20A9780D-3321-472B-AF4B-85E8D6DC569B}" destId="{239EA67B-853B-446F-9E93-0FACCD36BD28}" srcOrd="0" destOrd="0" presId="urn:microsoft.com/office/officeart/2005/8/layout/hProcess9"/>
    <dgm:cxn modelId="{C7633C9B-D24E-4516-8A0D-0412C4F9D7DE}" type="presOf" srcId="{2E05F401-81F6-4922-B2DC-9EB77C9ABB3E}" destId="{02630D67-66F7-441D-838F-50AED79A9488}" srcOrd="0" destOrd="0" presId="urn:microsoft.com/office/officeart/2005/8/layout/hProcess9"/>
    <dgm:cxn modelId="{CE0708A0-7C8A-46AA-9F04-3A3F0FC5CB83}" srcId="{E52A826B-CFFE-4274-9BF8-D8860337BFF2}" destId="{36679873-AD36-4507-B00E-8BD20CBF15DC}" srcOrd="7" destOrd="0" parTransId="{255E9685-C76F-4846-8688-0BEC1E8C64E4}" sibTransId="{CBCACA1F-8FC0-4242-B1A1-44E0F4B9922D}"/>
    <dgm:cxn modelId="{CB4375A3-D12A-4FE9-8447-93F151550837}" srcId="{E52A826B-CFFE-4274-9BF8-D8860337BFF2}" destId="{20A9780D-3321-472B-AF4B-85E8D6DC569B}" srcOrd="2" destOrd="0" parTransId="{AEED7E57-1B61-4AE0-9179-0BE864A19762}" sibTransId="{5E80D196-05F1-4E84-A875-2B7CFF67737B}"/>
    <dgm:cxn modelId="{45DF93AD-80B2-4664-B127-B76B297E290C}" type="presOf" srcId="{36679873-AD36-4507-B00E-8BD20CBF15DC}" destId="{C86730E9-BC59-4FEB-B5D9-B9D49B6D184F}" srcOrd="0" destOrd="0" presId="urn:microsoft.com/office/officeart/2005/8/layout/hProcess9"/>
    <dgm:cxn modelId="{481AC7AF-CC54-4FB0-B741-750D29255902}" srcId="{E52A826B-CFFE-4274-9BF8-D8860337BFF2}" destId="{A8DE2E8E-C951-4CED-982C-2FC78B560EC2}" srcOrd="4" destOrd="0" parTransId="{6220BA93-6B4A-46FA-9401-562863CD8706}" sibTransId="{5D318B4A-0D7D-47E4-90FF-8E1B0CC7777F}"/>
    <dgm:cxn modelId="{1D897FB9-9BB9-4334-BA13-C8410C22005D}" type="presOf" srcId="{C834A014-A7F5-4963-B668-2019C5848F0C}" destId="{F46345F1-DC9A-48D2-A654-79FD464121C6}" srcOrd="0" destOrd="0" presId="urn:microsoft.com/office/officeart/2005/8/layout/hProcess9"/>
    <dgm:cxn modelId="{A74560C0-AA25-4CFB-A634-A37E1BC78131}" srcId="{E52A826B-CFFE-4274-9BF8-D8860337BFF2}" destId="{C834A014-A7F5-4963-B668-2019C5848F0C}" srcOrd="9" destOrd="0" parTransId="{80033955-EC9A-4D6C-A459-8B34B063639F}" sibTransId="{20959823-562D-44CF-86CC-37A37D7E43E7}"/>
    <dgm:cxn modelId="{307099E4-EBFC-4B6D-BE78-4AFF9C5F524F}" type="presOf" srcId="{AD57C2EB-2114-40A5-AEBA-425F3D5A2DE3}" destId="{73CF8778-2073-4DC7-A68E-270562B3EBB4}" srcOrd="0" destOrd="0" presId="urn:microsoft.com/office/officeart/2005/8/layout/hProcess9"/>
    <dgm:cxn modelId="{CA541CEE-3925-4D08-950B-3A02083B3257}" type="presOf" srcId="{12E8FAE6-8555-41C2-8695-956EBB0762A2}" destId="{376EDFBF-90F3-440F-B81B-BEF361A7B3E2}" srcOrd="0" destOrd="0" presId="urn:microsoft.com/office/officeart/2005/8/layout/hProcess9"/>
    <dgm:cxn modelId="{B598B0F5-467D-4FA5-8402-11B030A0D497}" srcId="{E52A826B-CFFE-4274-9BF8-D8860337BFF2}" destId="{FF7BD90C-0371-4A70-BFE8-CB66766E5E85}" srcOrd="6" destOrd="0" parTransId="{6DECE7CC-42A8-4837-B446-A74DE6E6A8CC}" sibTransId="{F156A994-4D41-42EB-BC6C-A25A361FB5A0}"/>
    <dgm:cxn modelId="{47E720FA-2CA3-4CB2-BC6E-6B2C2951B9A0}" srcId="{E52A826B-CFFE-4274-9BF8-D8860337BFF2}" destId="{2E05F401-81F6-4922-B2DC-9EB77C9ABB3E}" srcOrd="1" destOrd="0" parTransId="{C9B17390-0B69-44CB-9018-9766DDC5A097}" sibTransId="{0477DFEB-7DF7-4712-81D1-3BA17F1F8DD3}"/>
    <dgm:cxn modelId="{AAB8E4BF-D5CD-4E65-91EB-39B443FAA9AF}" type="presParOf" srcId="{EBC14823-1BFC-4C1D-8EDB-D52E142071C3}" destId="{846BC703-C2D6-42D1-8AF3-043B927DD12D}" srcOrd="0" destOrd="0" presId="urn:microsoft.com/office/officeart/2005/8/layout/hProcess9"/>
    <dgm:cxn modelId="{52FBA03A-8BE9-4BA6-BAFA-6840D4227FBD}" type="presParOf" srcId="{EBC14823-1BFC-4C1D-8EDB-D52E142071C3}" destId="{A785337D-9D5D-4420-B3F6-4CEE302EF365}" srcOrd="1" destOrd="0" presId="urn:microsoft.com/office/officeart/2005/8/layout/hProcess9"/>
    <dgm:cxn modelId="{AEF4BDAD-D1BF-4EB9-B659-8F2A76C40027}" type="presParOf" srcId="{A785337D-9D5D-4420-B3F6-4CEE302EF365}" destId="{376EDFBF-90F3-440F-B81B-BEF361A7B3E2}" srcOrd="0" destOrd="0" presId="urn:microsoft.com/office/officeart/2005/8/layout/hProcess9"/>
    <dgm:cxn modelId="{F724A2DF-79E1-4138-B75D-27414DD2D5C5}" type="presParOf" srcId="{A785337D-9D5D-4420-B3F6-4CEE302EF365}" destId="{FC8C9C1E-2768-458E-9577-F5EB1C340480}" srcOrd="1" destOrd="0" presId="urn:microsoft.com/office/officeart/2005/8/layout/hProcess9"/>
    <dgm:cxn modelId="{0E2A2B60-7B27-475C-BAFC-5CDB5C32E601}" type="presParOf" srcId="{A785337D-9D5D-4420-B3F6-4CEE302EF365}" destId="{02630D67-66F7-441D-838F-50AED79A9488}" srcOrd="2" destOrd="0" presId="urn:microsoft.com/office/officeart/2005/8/layout/hProcess9"/>
    <dgm:cxn modelId="{1AF57603-F897-4600-B551-DED7393DB9D8}" type="presParOf" srcId="{A785337D-9D5D-4420-B3F6-4CEE302EF365}" destId="{026310A2-8091-48D1-913E-DE5681F8B7D7}" srcOrd="3" destOrd="0" presId="urn:microsoft.com/office/officeart/2005/8/layout/hProcess9"/>
    <dgm:cxn modelId="{75F31CD2-3B66-4D51-B876-6DBA28EDF204}" type="presParOf" srcId="{A785337D-9D5D-4420-B3F6-4CEE302EF365}" destId="{239EA67B-853B-446F-9E93-0FACCD36BD28}" srcOrd="4" destOrd="0" presId="urn:microsoft.com/office/officeart/2005/8/layout/hProcess9"/>
    <dgm:cxn modelId="{28F845B8-6861-4645-A324-9B148F16E75B}" type="presParOf" srcId="{A785337D-9D5D-4420-B3F6-4CEE302EF365}" destId="{6C45FFCD-22DD-4477-A0EB-B1C99A2F72D3}" srcOrd="5" destOrd="0" presId="urn:microsoft.com/office/officeart/2005/8/layout/hProcess9"/>
    <dgm:cxn modelId="{977753C6-1AF2-4A77-AF91-70BC3AACD577}" type="presParOf" srcId="{A785337D-9D5D-4420-B3F6-4CEE302EF365}" destId="{E6B2F83E-CD6D-49EA-9798-CE5A11C96D46}" srcOrd="6" destOrd="0" presId="urn:microsoft.com/office/officeart/2005/8/layout/hProcess9"/>
    <dgm:cxn modelId="{1A34B74B-4D26-423E-8AF5-902C89979606}" type="presParOf" srcId="{A785337D-9D5D-4420-B3F6-4CEE302EF365}" destId="{A63BA844-7E95-4627-AD1B-4C4DDF50F276}" srcOrd="7" destOrd="0" presId="urn:microsoft.com/office/officeart/2005/8/layout/hProcess9"/>
    <dgm:cxn modelId="{513FD3E7-A8C2-46B0-88B6-4F18ADEA2E0A}" type="presParOf" srcId="{A785337D-9D5D-4420-B3F6-4CEE302EF365}" destId="{1AE3BBCB-6896-4E3E-9907-F59BC22686BD}" srcOrd="8" destOrd="0" presId="urn:microsoft.com/office/officeart/2005/8/layout/hProcess9"/>
    <dgm:cxn modelId="{600A954C-6A88-4B92-B91E-B25D0D7BEAB6}" type="presParOf" srcId="{A785337D-9D5D-4420-B3F6-4CEE302EF365}" destId="{37DE0A6A-9DD4-4E6E-B6CD-FEC2F6ABD614}" srcOrd="9" destOrd="0" presId="urn:microsoft.com/office/officeart/2005/8/layout/hProcess9"/>
    <dgm:cxn modelId="{E689DE1F-AC73-471E-BEE7-AF7287CD0A0C}" type="presParOf" srcId="{A785337D-9D5D-4420-B3F6-4CEE302EF365}" destId="{73CF8778-2073-4DC7-A68E-270562B3EBB4}" srcOrd="10" destOrd="0" presId="urn:microsoft.com/office/officeart/2005/8/layout/hProcess9"/>
    <dgm:cxn modelId="{36C2D7BB-C88A-43EF-899C-AD27DE8AFD83}" type="presParOf" srcId="{A785337D-9D5D-4420-B3F6-4CEE302EF365}" destId="{DB032A38-FB75-4129-9E8D-241E53EF86A7}" srcOrd="11" destOrd="0" presId="urn:microsoft.com/office/officeart/2005/8/layout/hProcess9"/>
    <dgm:cxn modelId="{7D5F7C71-B632-471A-A6A9-E3A923038D6C}" type="presParOf" srcId="{A785337D-9D5D-4420-B3F6-4CEE302EF365}" destId="{F814AE66-93C2-4B2D-BD5D-D9D1C06BD7E6}" srcOrd="12" destOrd="0" presId="urn:microsoft.com/office/officeart/2005/8/layout/hProcess9"/>
    <dgm:cxn modelId="{37D4AB55-239A-40D1-9EAF-BA956CD0E77A}" type="presParOf" srcId="{A785337D-9D5D-4420-B3F6-4CEE302EF365}" destId="{96A8B091-701B-4622-96A2-A2D843B148AC}" srcOrd="13" destOrd="0" presId="urn:microsoft.com/office/officeart/2005/8/layout/hProcess9"/>
    <dgm:cxn modelId="{758B79C5-B46A-45B1-A434-CB071B834C78}" type="presParOf" srcId="{A785337D-9D5D-4420-B3F6-4CEE302EF365}" destId="{C86730E9-BC59-4FEB-B5D9-B9D49B6D184F}" srcOrd="14" destOrd="0" presId="urn:microsoft.com/office/officeart/2005/8/layout/hProcess9"/>
    <dgm:cxn modelId="{EB32869A-1693-49E6-9963-EB19CA20EA79}" type="presParOf" srcId="{A785337D-9D5D-4420-B3F6-4CEE302EF365}" destId="{BF13D856-F56E-4FC5-B535-07538D50CE37}" srcOrd="15" destOrd="0" presId="urn:microsoft.com/office/officeart/2005/8/layout/hProcess9"/>
    <dgm:cxn modelId="{E75E2D3F-667A-44BB-AF3D-FC419F172C11}" type="presParOf" srcId="{A785337D-9D5D-4420-B3F6-4CEE302EF365}" destId="{D235CF55-7705-408B-BF16-F80652D365A3}" srcOrd="16" destOrd="0" presId="urn:microsoft.com/office/officeart/2005/8/layout/hProcess9"/>
    <dgm:cxn modelId="{931550A0-B417-483F-913A-693CCCD3724F}" type="presParOf" srcId="{A785337D-9D5D-4420-B3F6-4CEE302EF365}" destId="{C56004BE-0734-42F2-A567-342D74AF5606}" srcOrd="17" destOrd="0" presId="urn:microsoft.com/office/officeart/2005/8/layout/hProcess9"/>
    <dgm:cxn modelId="{A740B31A-55F8-4E6F-8B3F-36816B70431A}" type="presParOf" srcId="{A785337D-9D5D-4420-B3F6-4CEE302EF365}" destId="{F46345F1-DC9A-48D2-A654-79FD464121C6}" srcOrd="1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4A34D7-38EA-4DF9-A740-44D8FD3C496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4F766F3-EA69-4EB9-AE7C-B572CF3B0D64}">
      <dgm:prSet phldrT="[Text]" phldr="0"/>
      <dgm:spPr/>
      <dgm:t>
        <a:bodyPr/>
        <a:lstStyle/>
        <a:p>
          <a:pPr algn="l"/>
          <a:r>
            <a:rPr lang="en-US">
              <a:latin typeface="Calibri"/>
              <a:ea typeface="Calibri"/>
              <a:cs typeface="Calibri"/>
            </a:rPr>
            <a:t>Appendix</a:t>
          </a:r>
          <a:endParaRPr lang="en-US"/>
        </a:p>
      </dgm:t>
    </dgm:pt>
    <dgm:pt modelId="{3258C7DD-CCE8-4D87-A3F4-D116F62A52B5}" type="parTrans" cxnId="{B7AC2DE7-B7BC-4F2A-AF96-DD6F7D5A6885}">
      <dgm:prSet/>
      <dgm:spPr/>
      <dgm:t>
        <a:bodyPr/>
        <a:lstStyle/>
        <a:p>
          <a:endParaRPr lang="en-US"/>
        </a:p>
      </dgm:t>
    </dgm:pt>
    <dgm:pt modelId="{DE06B40B-E9CC-40BC-A675-BC2D6E418BBF}" type="sibTrans" cxnId="{B7AC2DE7-B7BC-4F2A-AF96-DD6F7D5A6885}">
      <dgm:prSet/>
      <dgm:spPr/>
      <dgm:t>
        <a:bodyPr/>
        <a:lstStyle/>
        <a:p>
          <a:endParaRPr lang="en-US"/>
        </a:p>
      </dgm:t>
    </dgm:pt>
    <dgm:pt modelId="{CED3AC45-5C32-4F86-B548-A9DB172F3130}">
      <dgm:prSet phldr="0"/>
      <dgm:spPr/>
      <dgm:t>
        <a:bodyPr/>
        <a:lstStyle/>
        <a:p>
          <a:pPr algn="l" rtl="0"/>
          <a:r>
            <a:rPr lang="en-US">
              <a:latin typeface="Calibri"/>
              <a:ea typeface="Calibri"/>
              <a:cs typeface="Calibri"/>
            </a:rPr>
            <a:t>Understanding Chaos Engineering</a:t>
          </a:r>
        </a:p>
      </dgm:t>
    </dgm:pt>
    <dgm:pt modelId="{002FB110-7537-49A7-8942-838013ED5D35}" type="parTrans" cxnId="{E3E2ADCD-68FB-49DC-BF6F-5913D1E97ACE}">
      <dgm:prSet/>
      <dgm:spPr/>
      <dgm:t>
        <a:bodyPr/>
        <a:lstStyle/>
        <a:p>
          <a:endParaRPr lang="en-IN"/>
        </a:p>
      </dgm:t>
    </dgm:pt>
    <dgm:pt modelId="{AC3FC13A-3486-404C-846E-886CDF708147}" type="sibTrans" cxnId="{E3E2ADCD-68FB-49DC-BF6F-5913D1E97ACE}">
      <dgm:prSet/>
      <dgm:spPr/>
      <dgm:t>
        <a:bodyPr/>
        <a:lstStyle/>
        <a:p>
          <a:endParaRPr lang="en-IN"/>
        </a:p>
      </dgm:t>
    </dgm:pt>
    <dgm:pt modelId="{181E83EF-3C4F-4496-A54F-DAF24F177B49}">
      <dgm:prSet phldr="0"/>
      <dgm:spPr/>
      <dgm:t>
        <a:bodyPr/>
        <a:lstStyle/>
        <a:p>
          <a:pPr algn="l" rtl="0"/>
          <a:r>
            <a:rPr lang="en-IN">
              <a:latin typeface="Calibri"/>
              <a:ea typeface="Calibri"/>
              <a:cs typeface="Calibri"/>
            </a:rPr>
            <a:t>SIDGS Approach to Chaos Engineering</a:t>
          </a:r>
          <a:endParaRPr lang="en-US">
            <a:latin typeface="Calibri"/>
            <a:ea typeface="Calibri"/>
            <a:cs typeface="Calibri"/>
          </a:endParaRPr>
        </a:p>
      </dgm:t>
    </dgm:pt>
    <dgm:pt modelId="{95672E7B-0931-4CBE-919F-6E06881FA28B}" type="parTrans" cxnId="{1E6A7BA8-FF63-4DCA-962D-F0F149F89B77}">
      <dgm:prSet/>
      <dgm:spPr/>
      <dgm:t>
        <a:bodyPr/>
        <a:lstStyle/>
        <a:p>
          <a:endParaRPr lang="en-IN"/>
        </a:p>
      </dgm:t>
    </dgm:pt>
    <dgm:pt modelId="{33FA39D0-A3B1-494D-A851-B4B4A578EE70}" type="sibTrans" cxnId="{1E6A7BA8-FF63-4DCA-962D-F0F149F89B77}">
      <dgm:prSet/>
      <dgm:spPr/>
      <dgm:t>
        <a:bodyPr/>
        <a:lstStyle/>
        <a:p>
          <a:endParaRPr lang="en-IN"/>
        </a:p>
      </dgm:t>
    </dgm:pt>
    <dgm:pt modelId="{66B70E5A-6198-4153-89A7-3BE79002B446}">
      <dgm:prSet phldr="0"/>
      <dgm:spPr/>
      <dgm:t>
        <a:bodyPr/>
        <a:lstStyle/>
        <a:p>
          <a:pPr algn="l"/>
          <a:r>
            <a:rPr lang="en-US">
              <a:latin typeface="Calibri"/>
              <a:ea typeface="Calibri"/>
              <a:cs typeface="Calibri"/>
            </a:rPr>
            <a:t>Why Banks Need Chaos Engineering</a:t>
          </a:r>
        </a:p>
      </dgm:t>
    </dgm:pt>
    <dgm:pt modelId="{0FA61DBC-D768-43CA-82E3-96C6A370E842}" type="parTrans" cxnId="{252FEBDD-C0FA-4716-ACA0-B8C64D084578}">
      <dgm:prSet/>
      <dgm:spPr/>
      <dgm:t>
        <a:bodyPr/>
        <a:lstStyle/>
        <a:p>
          <a:endParaRPr lang="en-IN"/>
        </a:p>
      </dgm:t>
    </dgm:pt>
    <dgm:pt modelId="{B0A14C0B-18EF-4A00-BF82-CE652067099E}" type="sibTrans" cxnId="{252FEBDD-C0FA-4716-ACA0-B8C64D084578}">
      <dgm:prSet/>
      <dgm:spPr/>
      <dgm:t>
        <a:bodyPr/>
        <a:lstStyle/>
        <a:p>
          <a:endParaRPr lang="en-IN"/>
        </a:p>
      </dgm:t>
    </dgm:pt>
    <dgm:pt modelId="{5AFD080E-A50C-4139-B5AC-5B0CC8829E20}">
      <dgm:prSet phldr="0"/>
      <dgm:spPr/>
      <dgm:t>
        <a:bodyPr/>
        <a:lstStyle/>
        <a:p>
          <a:pPr algn="l"/>
          <a:r>
            <a:rPr lang="en-US">
              <a:latin typeface="Calibri"/>
              <a:ea typeface="Calibri"/>
              <a:cs typeface="Calibri"/>
            </a:rPr>
            <a:t>Chaos Engineering Phases</a:t>
          </a:r>
        </a:p>
      </dgm:t>
    </dgm:pt>
    <dgm:pt modelId="{A113C909-F57F-4528-B49E-5876B6880E7A}" type="parTrans" cxnId="{128D8B00-1246-4694-B958-82EE0766FAEC}">
      <dgm:prSet/>
      <dgm:spPr/>
      <dgm:t>
        <a:bodyPr/>
        <a:lstStyle/>
        <a:p>
          <a:endParaRPr lang="en-IN"/>
        </a:p>
      </dgm:t>
    </dgm:pt>
    <dgm:pt modelId="{6E93192C-E2E5-4F93-A0B9-DAC5C8FE426D}" type="sibTrans" cxnId="{128D8B00-1246-4694-B958-82EE0766FAEC}">
      <dgm:prSet/>
      <dgm:spPr/>
      <dgm:t>
        <a:bodyPr/>
        <a:lstStyle/>
        <a:p>
          <a:endParaRPr lang="en-IN"/>
        </a:p>
      </dgm:t>
    </dgm:pt>
    <dgm:pt modelId="{26ADEDE7-C3EE-406B-A672-49EB959156C2}">
      <dgm:prSet phldr="0"/>
      <dgm:spPr/>
      <dgm:t>
        <a:bodyPr/>
        <a:lstStyle/>
        <a:p>
          <a:pPr algn="l"/>
          <a:r>
            <a:rPr lang="en-US">
              <a:latin typeface="Calibri"/>
              <a:ea typeface="Calibri"/>
              <a:cs typeface="Calibri"/>
            </a:rPr>
            <a:t>Common Use Cases Of Chaos Engineering</a:t>
          </a:r>
        </a:p>
      </dgm:t>
    </dgm:pt>
    <dgm:pt modelId="{9F6D5D8D-419D-4E5E-B3A6-B077A95AD847}" type="parTrans" cxnId="{957FDAC4-CF3D-4D34-9A70-B56FF1F769EA}">
      <dgm:prSet/>
      <dgm:spPr/>
      <dgm:t>
        <a:bodyPr/>
        <a:lstStyle/>
        <a:p>
          <a:endParaRPr lang="en-IN"/>
        </a:p>
      </dgm:t>
    </dgm:pt>
    <dgm:pt modelId="{78B0E45B-C0AD-4CB4-81F4-16D66F625F5E}" type="sibTrans" cxnId="{957FDAC4-CF3D-4D34-9A70-B56FF1F769EA}">
      <dgm:prSet/>
      <dgm:spPr/>
      <dgm:t>
        <a:bodyPr/>
        <a:lstStyle/>
        <a:p>
          <a:endParaRPr lang="en-IN"/>
        </a:p>
      </dgm:t>
    </dgm:pt>
    <dgm:pt modelId="{90CADED1-F7D3-4B15-97C1-322FFB717E0E}">
      <dgm:prSet phldr="0"/>
      <dgm:spPr/>
      <dgm:t>
        <a:bodyPr/>
        <a:lstStyle/>
        <a:p>
          <a:pPr algn="l"/>
          <a:r>
            <a:rPr lang="en-US">
              <a:latin typeface="Calibri"/>
              <a:ea typeface="Calibri"/>
              <a:cs typeface="Calibri"/>
            </a:rPr>
            <a:t>Fund Transfer End-to-End Flow </a:t>
          </a:r>
        </a:p>
      </dgm:t>
    </dgm:pt>
    <dgm:pt modelId="{2BAA4F0C-92C6-4A0D-93DA-56F9449FCFF8}" type="parTrans" cxnId="{60061B2C-DF81-4A08-B589-FC22DF2A648C}">
      <dgm:prSet/>
      <dgm:spPr/>
      <dgm:t>
        <a:bodyPr/>
        <a:lstStyle/>
        <a:p>
          <a:endParaRPr lang="en-IN"/>
        </a:p>
      </dgm:t>
    </dgm:pt>
    <dgm:pt modelId="{6BB7DE93-E99E-45A8-BC16-D98585D41657}" type="sibTrans" cxnId="{60061B2C-DF81-4A08-B589-FC22DF2A648C}">
      <dgm:prSet/>
      <dgm:spPr/>
      <dgm:t>
        <a:bodyPr/>
        <a:lstStyle/>
        <a:p>
          <a:endParaRPr lang="en-IN"/>
        </a:p>
      </dgm:t>
    </dgm:pt>
    <dgm:pt modelId="{67DD4659-0E91-4C42-9779-8A8462B235F9}">
      <dgm:prSet phldr="0"/>
      <dgm:spPr/>
      <dgm:t>
        <a:bodyPr/>
        <a:lstStyle/>
        <a:p>
          <a:pPr algn="l"/>
          <a:r>
            <a:rPr lang="en-US">
              <a:latin typeface="Calibri"/>
              <a:ea typeface="Calibri"/>
              <a:cs typeface="Calibri"/>
            </a:rPr>
            <a:t>End-to-End Workflow Chaos Engineering</a:t>
          </a:r>
        </a:p>
      </dgm:t>
    </dgm:pt>
    <dgm:pt modelId="{1DD7BE14-9117-4C7F-AC53-A4E35D4F5C2D}" type="parTrans" cxnId="{3FB6F7F8-10B0-4219-ADED-296CFE651C20}">
      <dgm:prSet/>
      <dgm:spPr/>
      <dgm:t>
        <a:bodyPr/>
        <a:lstStyle/>
        <a:p>
          <a:endParaRPr lang="en-IN"/>
        </a:p>
      </dgm:t>
    </dgm:pt>
    <dgm:pt modelId="{14F7A173-EA36-429F-9816-5E04B9E8BC86}" type="sibTrans" cxnId="{3FB6F7F8-10B0-4219-ADED-296CFE651C20}">
      <dgm:prSet/>
      <dgm:spPr/>
      <dgm:t>
        <a:bodyPr/>
        <a:lstStyle/>
        <a:p>
          <a:endParaRPr lang="en-IN"/>
        </a:p>
      </dgm:t>
    </dgm:pt>
    <dgm:pt modelId="{DCECE467-EF85-4B62-B36D-30E88FD89824}">
      <dgm:prSet phldr="0"/>
      <dgm:spPr/>
      <dgm:t>
        <a:bodyPr/>
        <a:lstStyle/>
        <a:p>
          <a:pPr algn="l"/>
          <a:r>
            <a:rPr lang="en-IN" b="1">
              <a:latin typeface="Calibri"/>
              <a:ea typeface="Calibri"/>
              <a:cs typeface="Calibri"/>
            </a:rPr>
            <a:t>SIDGS Methodology to Chaos Engineering</a:t>
          </a:r>
          <a:endParaRPr lang="en-US">
            <a:latin typeface="Calibri"/>
            <a:ea typeface="Calibri"/>
            <a:cs typeface="Calibri"/>
          </a:endParaRPr>
        </a:p>
      </dgm:t>
    </dgm:pt>
    <dgm:pt modelId="{CA1463F9-8E2B-4B94-B470-821BBE3ABF80}" type="parTrans" cxnId="{D0EE4E63-8C99-437E-A945-BFB938F252C3}">
      <dgm:prSet/>
      <dgm:spPr/>
      <dgm:t>
        <a:bodyPr/>
        <a:lstStyle/>
        <a:p>
          <a:endParaRPr lang="en-IN"/>
        </a:p>
      </dgm:t>
    </dgm:pt>
    <dgm:pt modelId="{CE2760CC-BCE2-4FFD-909C-E4EA65FB0E23}" type="sibTrans" cxnId="{D0EE4E63-8C99-437E-A945-BFB938F252C3}">
      <dgm:prSet/>
      <dgm:spPr/>
      <dgm:t>
        <a:bodyPr/>
        <a:lstStyle/>
        <a:p>
          <a:endParaRPr lang="en-IN"/>
        </a:p>
      </dgm:t>
    </dgm:pt>
    <dgm:pt modelId="{F607B214-958E-4361-A486-4585A3E87E8C}">
      <dgm:prSet phldr="0"/>
      <dgm:spPr/>
      <dgm:t>
        <a:bodyPr/>
        <a:lstStyle/>
        <a:p>
          <a:pPr algn="l" rtl="0"/>
          <a:r>
            <a:rPr lang="en-IN" b="0">
              <a:latin typeface="Calibri"/>
              <a:ea typeface="Calibri"/>
              <a:cs typeface="Calibri"/>
            </a:rPr>
            <a:t>Key Pillars of Chaos Engineering</a:t>
          </a:r>
        </a:p>
      </dgm:t>
    </dgm:pt>
    <dgm:pt modelId="{7371F076-7F7F-46F1-9D6E-1D863D9D9DBD}" type="parTrans" cxnId="{24302D24-CD60-4999-9275-E647E78AB653}">
      <dgm:prSet/>
      <dgm:spPr/>
      <dgm:t>
        <a:bodyPr/>
        <a:lstStyle/>
        <a:p>
          <a:endParaRPr lang="en-IN"/>
        </a:p>
      </dgm:t>
    </dgm:pt>
    <dgm:pt modelId="{4B5BD054-B5F7-4A55-AC8A-FC67B27E7892}" type="sibTrans" cxnId="{24302D24-CD60-4999-9275-E647E78AB653}">
      <dgm:prSet/>
      <dgm:spPr/>
      <dgm:t>
        <a:bodyPr/>
        <a:lstStyle/>
        <a:p>
          <a:endParaRPr lang="en-IN"/>
        </a:p>
      </dgm:t>
    </dgm:pt>
    <dgm:pt modelId="{80475862-8BCC-48D8-8DB8-207836A6CA40}" type="pres">
      <dgm:prSet presAssocID="{5B4A34D7-38EA-4DF9-A740-44D8FD3C4964}" presName="linear" presStyleCnt="0">
        <dgm:presLayoutVars>
          <dgm:dir/>
          <dgm:animLvl val="lvl"/>
          <dgm:resizeHandles val="exact"/>
        </dgm:presLayoutVars>
      </dgm:prSet>
      <dgm:spPr/>
    </dgm:pt>
    <dgm:pt modelId="{29918B4A-49EF-4AE7-BE2E-1C8389D90E12}" type="pres">
      <dgm:prSet presAssocID="{CED3AC45-5C32-4F86-B548-A9DB172F3130}" presName="parentLin" presStyleCnt="0"/>
      <dgm:spPr/>
    </dgm:pt>
    <dgm:pt modelId="{C2977890-0070-4607-B011-C80D211F5383}" type="pres">
      <dgm:prSet presAssocID="{CED3AC45-5C32-4F86-B548-A9DB172F3130}" presName="parentLeftMargin" presStyleLbl="node1" presStyleIdx="0" presStyleCnt="10"/>
      <dgm:spPr/>
    </dgm:pt>
    <dgm:pt modelId="{50863257-F31B-4228-B0A6-46C753B4F017}" type="pres">
      <dgm:prSet presAssocID="{CED3AC45-5C32-4F86-B548-A9DB172F3130}" presName="parentText" presStyleLbl="node1" presStyleIdx="0" presStyleCnt="10">
        <dgm:presLayoutVars>
          <dgm:chMax val="0"/>
          <dgm:bulletEnabled val="1"/>
        </dgm:presLayoutVars>
      </dgm:prSet>
      <dgm:spPr/>
    </dgm:pt>
    <dgm:pt modelId="{6BC20FC2-9B21-49AC-A5D2-1AF945C26D81}" type="pres">
      <dgm:prSet presAssocID="{CED3AC45-5C32-4F86-B548-A9DB172F3130}" presName="negativeSpace" presStyleCnt="0"/>
      <dgm:spPr/>
    </dgm:pt>
    <dgm:pt modelId="{7A6C8330-1A0B-4904-95CD-B8B11D9DAB1F}" type="pres">
      <dgm:prSet presAssocID="{CED3AC45-5C32-4F86-B548-A9DB172F3130}" presName="childText" presStyleLbl="conFgAcc1" presStyleIdx="0" presStyleCnt="10">
        <dgm:presLayoutVars>
          <dgm:bulletEnabled val="1"/>
        </dgm:presLayoutVars>
      </dgm:prSet>
      <dgm:spPr/>
    </dgm:pt>
    <dgm:pt modelId="{E01F9281-3DBB-41EB-8B14-0FAE921B17C9}" type="pres">
      <dgm:prSet presAssocID="{AC3FC13A-3486-404C-846E-886CDF708147}" presName="spaceBetweenRectangles" presStyleCnt="0"/>
      <dgm:spPr/>
    </dgm:pt>
    <dgm:pt modelId="{84089231-9718-41A1-A7F4-E14866631DDF}" type="pres">
      <dgm:prSet presAssocID="{DCECE467-EF85-4B62-B36D-30E88FD89824}" presName="parentLin" presStyleCnt="0"/>
      <dgm:spPr/>
    </dgm:pt>
    <dgm:pt modelId="{73199A6A-8BD9-42AD-BEFE-E19FBA6ED321}" type="pres">
      <dgm:prSet presAssocID="{DCECE467-EF85-4B62-B36D-30E88FD89824}" presName="parentLeftMargin" presStyleLbl="node1" presStyleIdx="0" presStyleCnt="10"/>
      <dgm:spPr/>
    </dgm:pt>
    <dgm:pt modelId="{372B339E-F636-4EF3-B4BF-D59982128B3B}" type="pres">
      <dgm:prSet presAssocID="{DCECE467-EF85-4B62-B36D-30E88FD89824}" presName="parentText" presStyleLbl="node1" presStyleIdx="1" presStyleCnt="10">
        <dgm:presLayoutVars>
          <dgm:chMax val="0"/>
          <dgm:bulletEnabled val="1"/>
        </dgm:presLayoutVars>
      </dgm:prSet>
      <dgm:spPr/>
    </dgm:pt>
    <dgm:pt modelId="{32B65986-59B6-4BA0-AFB6-9E26D1539CA0}" type="pres">
      <dgm:prSet presAssocID="{DCECE467-EF85-4B62-B36D-30E88FD89824}" presName="negativeSpace" presStyleCnt="0"/>
      <dgm:spPr/>
    </dgm:pt>
    <dgm:pt modelId="{DB067C0B-025B-4B4A-8BC9-42801E56733E}" type="pres">
      <dgm:prSet presAssocID="{DCECE467-EF85-4B62-B36D-30E88FD89824}" presName="childText" presStyleLbl="conFgAcc1" presStyleIdx="1" presStyleCnt="10">
        <dgm:presLayoutVars>
          <dgm:bulletEnabled val="1"/>
        </dgm:presLayoutVars>
      </dgm:prSet>
      <dgm:spPr/>
    </dgm:pt>
    <dgm:pt modelId="{20029A8A-F32E-4E18-9382-22A8B99A723F}" type="pres">
      <dgm:prSet presAssocID="{CE2760CC-BCE2-4FFD-909C-E4EA65FB0E23}" presName="spaceBetweenRectangles" presStyleCnt="0"/>
      <dgm:spPr/>
    </dgm:pt>
    <dgm:pt modelId="{D94EC754-ECFD-45BF-8303-12D51DCCFD92}" type="pres">
      <dgm:prSet presAssocID="{181E83EF-3C4F-4496-A54F-DAF24F177B49}" presName="parentLin" presStyleCnt="0"/>
      <dgm:spPr/>
    </dgm:pt>
    <dgm:pt modelId="{FF550BF0-CCA2-4C90-B2CC-AFFD4F36F276}" type="pres">
      <dgm:prSet presAssocID="{181E83EF-3C4F-4496-A54F-DAF24F177B49}" presName="parentLeftMargin" presStyleLbl="node1" presStyleIdx="1" presStyleCnt="10"/>
      <dgm:spPr/>
    </dgm:pt>
    <dgm:pt modelId="{331456F8-4A46-4BF5-BD89-2E0B498E6E76}" type="pres">
      <dgm:prSet presAssocID="{181E83EF-3C4F-4496-A54F-DAF24F177B49}" presName="parentText" presStyleLbl="node1" presStyleIdx="2" presStyleCnt="10">
        <dgm:presLayoutVars>
          <dgm:chMax val="0"/>
          <dgm:bulletEnabled val="1"/>
        </dgm:presLayoutVars>
      </dgm:prSet>
      <dgm:spPr/>
    </dgm:pt>
    <dgm:pt modelId="{E9C1FD0E-A3BE-4B1D-BA0D-733C8B3C5C42}" type="pres">
      <dgm:prSet presAssocID="{181E83EF-3C4F-4496-A54F-DAF24F177B49}" presName="negativeSpace" presStyleCnt="0"/>
      <dgm:spPr/>
    </dgm:pt>
    <dgm:pt modelId="{5B9D7C8B-BF6C-4F9F-A8B2-43B1ED49EC0E}" type="pres">
      <dgm:prSet presAssocID="{181E83EF-3C4F-4496-A54F-DAF24F177B49}" presName="childText" presStyleLbl="conFgAcc1" presStyleIdx="2" presStyleCnt="10">
        <dgm:presLayoutVars>
          <dgm:bulletEnabled val="1"/>
        </dgm:presLayoutVars>
      </dgm:prSet>
      <dgm:spPr/>
    </dgm:pt>
    <dgm:pt modelId="{4DCECD5D-8614-43DF-A1E9-F14B0B4B909E}" type="pres">
      <dgm:prSet presAssocID="{33FA39D0-A3B1-494D-A851-B4B4A578EE70}" presName="spaceBetweenRectangles" presStyleCnt="0"/>
      <dgm:spPr/>
    </dgm:pt>
    <dgm:pt modelId="{B8AD1EEE-0263-4135-8B4A-AAE2C2F59AA4}" type="pres">
      <dgm:prSet presAssocID="{F607B214-958E-4361-A486-4585A3E87E8C}" presName="parentLin" presStyleCnt="0"/>
      <dgm:spPr/>
    </dgm:pt>
    <dgm:pt modelId="{9BBD56E5-4C49-49F0-BE4D-25F0356EE4CA}" type="pres">
      <dgm:prSet presAssocID="{F607B214-958E-4361-A486-4585A3E87E8C}" presName="parentLeftMargin" presStyleLbl="node1" presStyleIdx="2" presStyleCnt="10"/>
      <dgm:spPr/>
    </dgm:pt>
    <dgm:pt modelId="{D279FC5B-6453-4A1C-99C9-27E92A926B8D}" type="pres">
      <dgm:prSet presAssocID="{F607B214-958E-4361-A486-4585A3E87E8C}" presName="parentText" presStyleLbl="node1" presStyleIdx="3" presStyleCnt="10">
        <dgm:presLayoutVars>
          <dgm:chMax val="0"/>
          <dgm:bulletEnabled val="1"/>
        </dgm:presLayoutVars>
      </dgm:prSet>
      <dgm:spPr/>
    </dgm:pt>
    <dgm:pt modelId="{7160FFA0-A13E-4216-908D-64DB05F5FC53}" type="pres">
      <dgm:prSet presAssocID="{F607B214-958E-4361-A486-4585A3E87E8C}" presName="negativeSpace" presStyleCnt="0"/>
      <dgm:spPr/>
    </dgm:pt>
    <dgm:pt modelId="{7302CF6F-09EF-43C5-BF06-4EF9D6F6C028}" type="pres">
      <dgm:prSet presAssocID="{F607B214-958E-4361-A486-4585A3E87E8C}" presName="childText" presStyleLbl="conFgAcc1" presStyleIdx="3" presStyleCnt="10">
        <dgm:presLayoutVars>
          <dgm:bulletEnabled val="1"/>
        </dgm:presLayoutVars>
      </dgm:prSet>
      <dgm:spPr/>
    </dgm:pt>
    <dgm:pt modelId="{5CBD7BB3-D55E-4B72-8D4F-BB4DC5842F00}" type="pres">
      <dgm:prSet presAssocID="{4B5BD054-B5F7-4A55-AC8A-FC67B27E7892}" presName="spaceBetweenRectangles" presStyleCnt="0"/>
      <dgm:spPr/>
    </dgm:pt>
    <dgm:pt modelId="{B2CA12CD-0935-4684-99DA-5DB369D799F8}" type="pres">
      <dgm:prSet presAssocID="{66B70E5A-6198-4153-89A7-3BE79002B446}" presName="parentLin" presStyleCnt="0"/>
      <dgm:spPr/>
    </dgm:pt>
    <dgm:pt modelId="{FBA72484-557C-4D20-A746-6E28804B031E}" type="pres">
      <dgm:prSet presAssocID="{66B70E5A-6198-4153-89A7-3BE79002B446}" presName="parentLeftMargin" presStyleLbl="node1" presStyleIdx="3" presStyleCnt="10"/>
      <dgm:spPr/>
    </dgm:pt>
    <dgm:pt modelId="{5B175595-2EA3-4A21-865A-EB9258FFB55B}" type="pres">
      <dgm:prSet presAssocID="{66B70E5A-6198-4153-89A7-3BE79002B446}" presName="parentText" presStyleLbl="node1" presStyleIdx="4" presStyleCnt="10">
        <dgm:presLayoutVars>
          <dgm:chMax val="0"/>
          <dgm:bulletEnabled val="1"/>
        </dgm:presLayoutVars>
      </dgm:prSet>
      <dgm:spPr/>
    </dgm:pt>
    <dgm:pt modelId="{9C39F5B0-010E-4922-B632-FE952CF36589}" type="pres">
      <dgm:prSet presAssocID="{66B70E5A-6198-4153-89A7-3BE79002B446}" presName="negativeSpace" presStyleCnt="0"/>
      <dgm:spPr/>
    </dgm:pt>
    <dgm:pt modelId="{10D4A7ED-FC9F-49B3-9EF3-9E7D7D3DBA1C}" type="pres">
      <dgm:prSet presAssocID="{66B70E5A-6198-4153-89A7-3BE79002B446}" presName="childText" presStyleLbl="conFgAcc1" presStyleIdx="4" presStyleCnt="10">
        <dgm:presLayoutVars>
          <dgm:bulletEnabled val="1"/>
        </dgm:presLayoutVars>
      </dgm:prSet>
      <dgm:spPr/>
    </dgm:pt>
    <dgm:pt modelId="{D3B17595-46B7-4619-82F1-25D491E7B0C3}" type="pres">
      <dgm:prSet presAssocID="{B0A14C0B-18EF-4A00-BF82-CE652067099E}" presName="spaceBetweenRectangles" presStyleCnt="0"/>
      <dgm:spPr/>
    </dgm:pt>
    <dgm:pt modelId="{43FB46BA-0EE2-4388-AB50-BEA1EB2405EF}" type="pres">
      <dgm:prSet presAssocID="{5AFD080E-A50C-4139-B5AC-5B0CC8829E20}" presName="parentLin" presStyleCnt="0"/>
      <dgm:spPr/>
    </dgm:pt>
    <dgm:pt modelId="{7CFCDB38-92A5-4AE3-8226-734D416C3593}" type="pres">
      <dgm:prSet presAssocID="{5AFD080E-A50C-4139-B5AC-5B0CC8829E20}" presName="parentLeftMargin" presStyleLbl="node1" presStyleIdx="4" presStyleCnt="10"/>
      <dgm:spPr/>
    </dgm:pt>
    <dgm:pt modelId="{794DE69C-BC0B-42DA-B5EC-0E80CCC63B50}" type="pres">
      <dgm:prSet presAssocID="{5AFD080E-A50C-4139-B5AC-5B0CC8829E20}" presName="parentText" presStyleLbl="node1" presStyleIdx="5" presStyleCnt="10">
        <dgm:presLayoutVars>
          <dgm:chMax val="0"/>
          <dgm:bulletEnabled val="1"/>
        </dgm:presLayoutVars>
      </dgm:prSet>
      <dgm:spPr/>
    </dgm:pt>
    <dgm:pt modelId="{E4130F61-552E-40E3-8414-83BBFDCCA9AB}" type="pres">
      <dgm:prSet presAssocID="{5AFD080E-A50C-4139-B5AC-5B0CC8829E20}" presName="negativeSpace" presStyleCnt="0"/>
      <dgm:spPr/>
    </dgm:pt>
    <dgm:pt modelId="{6E23268E-B15F-48FC-A7EC-A6F396A3FF75}" type="pres">
      <dgm:prSet presAssocID="{5AFD080E-A50C-4139-B5AC-5B0CC8829E20}" presName="childText" presStyleLbl="conFgAcc1" presStyleIdx="5" presStyleCnt="10">
        <dgm:presLayoutVars>
          <dgm:bulletEnabled val="1"/>
        </dgm:presLayoutVars>
      </dgm:prSet>
      <dgm:spPr/>
    </dgm:pt>
    <dgm:pt modelId="{CB4BEEBF-0855-41B2-A509-B1D57BA2F170}" type="pres">
      <dgm:prSet presAssocID="{6E93192C-E2E5-4F93-A0B9-DAC5C8FE426D}" presName="spaceBetweenRectangles" presStyleCnt="0"/>
      <dgm:spPr/>
    </dgm:pt>
    <dgm:pt modelId="{3F28FD4A-C560-4797-BBF3-715FFE3C0F60}" type="pres">
      <dgm:prSet presAssocID="{26ADEDE7-C3EE-406B-A672-49EB959156C2}" presName="parentLin" presStyleCnt="0"/>
      <dgm:spPr/>
    </dgm:pt>
    <dgm:pt modelId="{E4B88110-D2EE-4CB8-A9A5-9C48F41AAAB0}" type="pres">
      <dgm:prSet presAssocID="{26ADEDE7-C3EE-406B-A672-49EB959156C2}" presName="parentLeftMargin" presStyleLbl="node1" presStyleIdx="5" presStyleCnt="10"/>
      <dgm:spPr/>
    </dgm:pt>
    <dgm:pt modelId="{016A243C-20F8-4AA6-B8AE-04D6F7FD5037}" type="pres">
      <dgm:prSet presAssocID="{26ADEDE7-C3EE-406B-A672-49EB959156C2}" presName="parentText" presStyleLbl="node1" presStyleIdx="6" presStyleCnt="10">
        <dgm:presLayoutVars>
          <dgm:chMax val="0"/>
          <dgm:bulletEnabled val="1"/>
        </dgm:presLayoutVars>
      </dgm:prSet>
      <dgm:spPr/>
    </dgm:pt>
    <dgm:pt modelId="{0A8E50F6-162A-4FDA-A195-FE84441809C7}" type="pres">
      <dgm:prSet presAssocID="{26ADEDE7-C3EE-406B-A672-49EB959156C2}" presName="negativeSpace" presStyleCnt="0"/>
      <dgm:spPr/>
    </dgm:pt>
    <dgm:pt modelId="{F2A52198-4F8D-42C0-B43D-00D1E1B574C3}" type="pres">
      <dgm:prSet presAssocID="{26ADEDE7-C3EE-406B-A672-49EB959156C2}" presName="childText" presStyleLbl="conFgAcc1" presStyleIdx="6" presStyleCnt="10">
        <dgm:presLayoutVars>
          <dgm:bulletEnabled val="1"/>
        </dgm:presLayoutVars>
      </dgm:prSet>
      <dgm:spPr/>
    </dgm:pt>
    <dgm:pt modelId="{F8CC6E65-0B8A-4060-B650-E708F17447F7}" type="pres">
      <dgm:prSet presAssocID="{78B0E45B-C0AD-4CB4-81F4-16D66F625F5E}" presName="spaceBetweenRectangles" presStyleCnt="0"/>
      <dgm:spPr/>
    </dgm:pt>
    <dgm:pt modelId="{0F908472-04B8-4916-AAE8-BCC96D3004E8}" type="pres">
      <dgm:prSet presAssocID="{90CADED1-F7D3-4B15-97C1-322FFB717E0E}" presName="parentLin" presStyleCnt="0"/>
      <dgm:spPr/>
    </dgm:pt>
    <dgm:pt modelId="{E958E8BA-03E0-4899-B34C-BAD92867E1DB}" type="pres">
      <dgm:prSet presAssocID="{90CADED1-F7D3-4B15-97C1-322FFB717E0E}" presName="parentLeftMargin" presStyleLbl="node1" presStyleIdx="6" presStyleCnt="10"/>
      <dgm:spPr/>
    </dgm:pt>
    <dgm:pt modelId="{ACC13340-C158-4687-9D94-3D74EE6950BD}" type="pres">
      <dgm:prSet presAssocID="{90CADED1-F7D3-4B15-97C1-322FFB717E0E}" presName="parentText" presStyleLbl="node1" presStyleIdx="7" presStyleCnt="10">
        <dgm:presLayoutVars>
          <dgm:chMax val="0"/>
          <dgm:bulletEnabled val="1"/>
        </dgm:presLayoutVars>
      </dgm:prSet>
      <dgm:spPr/>
    </dgm:pt>
    <dgm:pt modelId="{235E2B21-33F6-4088-B8D2-FB94F8DEF0D1}" type="pres">
      <dgm:prSet presAssocID="{90CADED1-F7D3-4B15-97C1-322FFB717E0E}" presName="negativeSpace" presStyleCnt="0"/>
      <dgm:spPr/>
    </dgm:pt>
    <dgm:pt modelId="{F5FB86C4-F5B1-4F0D-99A8-EAD65C2CBF46}" type="pres">
      <dgm:prSet presAssocID="{90CADED1-F7D3-4B15-97C1-322FFB717E0E}" presName="childText" presStyleLbl="conFgAcc1" presStyleIdx="7" presStyleCnt="10">
        <dgm:presLayoutVars>
          <dgm:bulletEnabled val="1"/>
        </dgm:presLayoutVars>
      </dgm:prSet>
      <dgm:spPr/>
    </dgm:pt>
    <dgm:pt modelId="{F8E6051D-2687-45A3-995F-7AE7E1FA425D}" type="pres">
      <dgm:prSet presAssocID="{6BB7DE93-E99E-45A8-BC16-D98585D41657}" presName="spaceBetweenRectangles" presStyleCnt="0"/>
      <dgm:spPr/>
    </dgm:pt>
    <dgm:pt modelId="{7F9AAF7A-893A-4A24-8262-876C5957E7C9}" type="pres">
      <dgm:prSet presAssocID="{67DD4659-0E91-4C42-9779-8A8462B235F9}" presName="parentLin" presStyleCnt="0"/>
      <dgm:spPr/>
    </dgm:pt>
    <dgm:pt modelId="{F650061C-B5A3-41D5-BD0D-8EA5A76C81A4}" type="pres">
      <dgm:prSet presAssocID="{67DD4659-0E91-4C42-9779-8A8462B235F9}" presName="parentLeftMargin" presStyleLbl="node1" presStyleIdx="7" presStyleCnt="10"/>
      <dgm:spPr/>
    </dgm:pt>
    <dgm:pt modelId="{0D1F760A-85C8-4CB5-A34B-A40F954F7757}" type="pres">
      <dgm:prSet presAssocID="{67DD4659-0E91-4C42-9779-8A8462B235F9}" presName="parentText" presStyleLbl="node1" presStyleIdx="8" presStyleCnt="10">
        <dgm:presLayoutVars>
          <dgm:chMax val="0"/>
          <dgm:bulletEnabled val="1"/>
        </dgm:presLayoutVars>
      </dgm:prSet>
      <dgm:spPr/>
    </dgm:pt>
    <dgm:pt modelId="{3C9DE6D9-1592-4A37-A671-869E2CE45E94}" type="pres">
      <dgm:prSet presAssocID="{67DD4659-0E91-4C42-9779-8A8462B235F9}" presName="negativeSpace" presStyleCnt="0"/>
      <dgm:spPr/>
    </dgm:pt>
    <dgm:pt modelId="{A95B1190-DB44-4CA9-B989-948C7ABEF764}" type="pres">
      <dgm:prSet presAssocID="{67DD4659-0E91-4C42-9779-8A8462B235F9}" presName="childText" presStyleLbl="conFgAcc1" presStyleIdx="8" presStyleCnt="10">
        <dgm:presLayoutVars>
          <dgm:bulletEnabled val="1"/>
        </dgm:presLayoutVars>
      </dgm:prSet>
      <dgm:spPr/>
    </dgm:pt>
    <dgm:pt modelId="{C5273FD2-A321-469C-996A-0BFF2ADC7655}" type="pres">
      <dgm:prSet presAssocID="{14F7A173-EA36-429F-9816-5E04B9E8BC86}" presName="spaceBetweenRectangles" presStyleCnt="0"/>
      <dgm:spPr/>
    </dgm:pt>
    <dgm:pt modelId="{49A3A80C-4D7F-4411-9834-4163F82328E6}" type="pres">
      <dgm:prSet presAssocID="{74F766F3-EA69-4EB9-AE7C-B572CF3B0D64}" presName="parentLin" presStyleCnt="0"/>
      <dgm:spPr/>
    </dgm:pt>
    <dgm:pt modelId="{A7D7E4A4-F189-475B-B195-4AEF60E20FD0}" type="pres">
      <dgm:prSet presAssocID="{74F766F3-EA69-4EB9-AE7C-B572CF3B0D64}" presName="parentLeftMargin" presStyleLbl="node1" presStyleIdx="8" presStyleCnt="10"/>
      <dgm:spPr/>
    </dgm:pt>
    <dgm:pt modelId="{4148587A-40F3-4880-9909-AB8E7A80BEDB}" type="pres">
      <dgm:prSet presAssocID="{74F766F3-EA69-4EB9-AE7C-B572CF3B0D64}" presName="parentText" presStyleLbl="node1" presStyleIdx="9" presStyleCnt="10">
        <dgm:presLayoutVars>
          <dgm:chMax val="0"/>
          <dgm:bulletEnabled val="1"/>
        </dgm:presLayoutVars>
      </dgm:prSet>
      <dgm:spPr/>
    </dgm:pt>
    <dgm:pt modelId="{97DC5101-9C85-42FA-9324-843915EFBA52}" type="pres">
      <dgm:prSet presAssocID="{74F766F3-EA69-4EB9-AE7C-B572CF3B0D64}" presName="negativeSpace" presStyleCnt="0"/>
      <dgm:spPr/>
    </dgm:pt>
    <dgm:pt modelId="{13ABA882-6793-4FFA-80D4-1D680B7604E9}" type="pres">
      <dgm:prSet presAssocID="{74F766F3-EA69-4EB9-AE7C-B572CF3B0D64}" presName="childText" presStyleLbl="conFgAcc1" presStyleIdx="9" presStyleCnt="10">
        <dgm:presLayoutVars>
          <dgm:bulletEnabled val="1"/>
        </dgm:presLayoutVars>
      </dgm:prSet>
      <dgm:spPr/>
    </dgm:pt>
  </dgm:ptLst>
  <dgm:cxnLst>
    <dgm:cxn modelId="{128D8B00-1246-4694-B958-82EE0766FAEC}" srcId="{5B4A34D7-38EA-4DF9-A740-44D8FD3C4964}" destId="{5AFD080E-A50C-4139-B5AC-5B0CC8829E20}" srcOrd="5" destOrd="0" parTransId="{A113C909-F57F-4528-B49E-5876B6880E7A}" sibTransId="{6E93192C-E2E5-4F93-A0B9-DAC5C8FE426D}"/>
    <dgm:cxn modelId="{F105AF10-3F89-4FCA-ACDB-12A8C5FEF2FD}" type="presOf" srcId="{5AFD080E-A50C-4139-B5AC-5B0CC8829E20}" destId="{794DE69C-BC0B-42DA-B5EC-0E80CCC63B50}" srcOrd="1" destOrd="0" presId="urn:microsoft.com/office/officeart/2005/8/layout/list1"/>
    <dgm:cxn modelId="{054A1B11-CC1A-4ADB-858E-EAE7CCFC55E7}" type="presOf" srcId="{74F766F3-EA69-4EB9-AE7C-B572CF3B0D64}" destId="{A7D7E4A4-F189-475B-B195-4AEF60E20FD0}" srcOrd="0" destOrd="0" presId="urn:microsoft.com/office/officeart/2005/8/layout/list1"/>
    <dgm:cxn modelId="{35817C11-DC29-44DE-A633-7229B8F77DC4}" type="presOf" srcId="{26ADEDE7-C3EE-406B-A672-49EB959156C2}" destId="{E4B88110-D2EE-4CB8-A9A5-9C48F41AAAB0}" srcOrd="0" destOrd="0" presId="urn:microsoft.com/office/officeart/2005/8/layout/list1"/>
    <dgm:cxn modelId="{62069411-7C24-4A26-9813-F0D7A234FA6B}" type="presOf" srcId="{90CADED1-F7D3-4B15-97C1-322FFB717E0E}" destId="{E958E8BA-03E0-4899-B34C-BAD92867E1DB}" srcOrd="0" destOrd="0" presId="urn:microsoft.com/office/officeart/2005/8/layout/list1"/>
    <dgm:cxn modelId="{8DFC3613-0FE7-44FD-BDEF-01189E0708CB}" type="presOf" srcId="{66B70E5A-6198-4153-89A7-3BE79002B446}" destId="{5B175595-2EA3-4A21-865A-EB9258FFB55B}" srcOrd="1" destOrd="0" presId="urn:microsoft.com/office/officeart/2005/8/layout/list1"/>
    <dgm:cxn modelId="{EAAA8316-933A-4426-AD48-D598E76DBE6D}" type="presOf" srcId="{5B4A34D7-38EA-4DF9-A740-44D8FD3C4964}" destId="{80475862-8BCC-48D8-8DB8-207836A6CA40}" srcOrd="0" destOrd="0" presId="urn:microsoft.com/office/officeart/2005/8/layout/list1"/>
    <dgm:cxn modelId="{C3A5811C-DF6F-4D51-88F3-66E7E108F14A}" type="presOf" srcId="{181E83EF-3C4F-4496-A54F-DAF24F177B49}" destId="{331456F8-4A46-4BF5-BD89-2E0B498E6E76}" srcOrd="1" destOrd="0" presId="urn:microsoft.com/office/officeart/2005/8/layout/list1"/>
    <dgm:cxn modelId="{24302D24-CD60-4999-9275-E647E78AB653}" srcId="{5B4A34D7-38EA-4DF9-A740-44D8FD3C4964}" destId="{F607B214-958E-4361-A486-4585A3E87E8C}" srcOrd="3" destOrd="0" parTransId="{7371F076-7F7F-46F1-9D6E-1D863D9D9DBD}" sibTransId="{4B5BD054-B5F7-4A55-AC8A-FC67B27E7892}"/>
    <dgm:cxn modelId="{60061B2C-DF81-4A08-B589-FC22DF2A648C}" srcId="{5B4A34D7-38EA-4DF9-A740-44D8FD3C4964}" destId="{90CADED1-F7D3-4B15-97C1-322FFB717E0E}" srcOrd="7" destOrd="0" parTransId="{2BAA4F0C-92C6-4A0D-93DA-56F9449FCFF8}" sibTransId="{6BB7DE93-E99E-45A8-BC16-D98585D41657}"/>
    <dgm:cxn modelId="{B7C41B32-330D-47B6-AF60-807124FB95DF}" type="presOf" srcId="{DCECE467-EF85-4B62-B36D-30E88FD89824}" destId="{73199A6A-8BD9-42AD-BEFE-E19FBA6ED321}" srcOrd="0" destOrd="0" presId="urn:microsoft.com/office/officeart/2005/8/layout/list1"/>
    <dgm:cxn modelId="{D0EE4E63-8C99-437E-A945-BFB938F252C3}" srcId="{5B4A34D7-38EA-4DF9-A740-44D8FD3C4964}" destId="{DCECE467-EF85-4B62-B36D-30E88FD89824}" srcOrd="1" destOrd="0" parTransId="{CA1463F9-8E2B-4B94-B470-821BBE3ABF80}" sibTransId="{CE2760CC-BCE2-4FFD-909C-E4EA65FB0E23}"/>
    <dgm:cxn modelId="{4092FC4E-6379-43C1-AA26-64D0BB4B139E}" type="presOf" srcId="{67DD4659-0E91-4C42-9779-8A8462B235F9}" destId="{F650061C-B5A3-41D5-BD0D-8EA5A76C81A4}" srcOrd="0" destOrd="0" presId="urn:microsoft.com/office/officeart/2005/8/layout/list1"/>
    <dgm:cxn modelId="{89108550-E2DD-4D79-B7CD-C20B81298B94}" type="presOf" srcId="{DCECE467-EF85-4B62-B36D-30E88FD89824}" destId="{372B339E-F636-4EF3-B4BF-D59982128B3B}" srcOrd="1" destOrd="0" presId="urn:microsoft.com/office/officeart/2005/8/layout/list1"/>
    <dgm:cxn modelId="{D1B6E156-6731-4506-AE53-586293906D40}" type="presOf" srcId="{CED3AC45-5C32-4F86-B548-A9DB172F3130}" destId="{C2977890-0070-4607-B011-C80D211F5383}" srcOrd="0" destOrd="0" presId="urn:microsoft.com/office/officeart/2005/8/layout/list1"/>
    <dgm:cxn modelId="{4A6A6F80-BC7D-4778-9D96-F6B5FC444C37}" type="presOf" srcId="{90CADED1-F7D3-4B15-97C1-322FFB717E0E}" destId="{ACC13340-C158-4687-9D94-3D74EE6950BD}" srcOrd="1" destOrd="0" presId="urn:microsoft.com/office/officeart/2005/8/layout/list1"/>
    <dgm:cxn modelId="{1E6A7BA8-FF63-4DCA-962D-F0F149F89B77}" srcId="{5B4A34D7-38EA-4DF9-A740-44D8FD3C4964}" destId="{181E83EF-3C4F-4496-A54F-DAF24F177B49}" srcOrd="2" destOrd="0" parTransId="{95672E7B-0931-4CBE-919F-6E06881FA28B}" sibTransId="{33FA39D0-A3B1-494D-A851-B4B4A578EE70}"/>
    <dgm:cxn modelId="{FFADF9BB-97D8-49E2-86BC-ECA50B237027}" type="presOf" srcId="{181E83EF-3C4F-4496-A54F-DAF24F177B49}" destId="{FF550BF0-CCA2-4C90-B2CC-AFFD4F36F276}" srcOrd="0" destOrd="0" presId="urn:microsoft.com/office/officeart/2005/8/layout/list1"/>
    <dgm:cxn modelId="{AC6E0BBE-E52D-4FB6-9E69-47E96F61DEB0}" type="presOf" srcId="{CED3AC45-5C32-4F86-B548-A9DB172F3130}" destId="{50863257-F31B-4228-B0A6-46C753B4F017}" srcOrd="1" destOrd="0" presId="urn:microsoft.com/office/officeart/2005/8/layout/list1"/>
    <dgm:cxn modelId="{55B5DBBF-D331-44EA-9D0D-EE214280BC17}" type="presOf" srcId="{74F766F3-EA69-4EB9-AE7C-B572CF3B0D64}" destId="{4148587A-40F3-4880-9909-AB8E7A80BEDB}" srcOrd="1" destOrd="0" presId="urn:microsoft.com/office/officeart/2005/8/layout/list1"/>
    <dgm:cxn modelId="{13D2BEC3-BF43-4791-9CA2-D2EE6559AE4F}" type="presOf" srcId="{F607B214-958E-4361-A486-4585A3E87E8C}" destId="{9BBD56E5-4C49-49F0-BE4D-25F0356EE4CA}" srcOrd="0" destOrd="0" presId="urn:microsoft.com/office/officeart/2005/8/layout/list1"/>
    <dgm:cxn modelId="{957FDAC4-CF3D-4D34-9A70-B56FF1F769EA}" srcId="{5B4A34D7-38EA-4DF9-A740-44D8FD3C4964}" destId="{26ADEDE7-C3EE-406B-A672-49EB959156C2}" srcOrd="6" destOrd="0" parTransId="{9F6D5D8D-419D-4E5E-B3A6-B077A95AD847}" sibTransId="{78B0E45B-C0AD-4CB4-81F4-16D66F625F5E}"/>
    <dgm:cxn modelId="{E3E2ADCD-68FB-49DC-BF6F-5913D1E97ACE}" srcId="{5B4A34D7-38EA-4DF9-A740-44D8FD3C4964}" destId="{CED3AC45-5C32-4F86-B548-A9DB172F3130}" srcOrd="0" destOrd="0" parTransId="{002FB110-7537-49A7-8942-838013ED5D35}" sibTransId="{AC3FC13A-3486-404C-846E-886CDF708147}"/>
    <dgm:cxn modelId="{1BCB5AD4-170F-4FAE-A69F-B1E5C8D60C36}" type="presOf" srcId="{5AFD080E-A50C-4139-B5AC-5B0CC8829E20}" destId="{7CFCDB38-92A5-4AE3-8226-734D416C3593}" srcOrd="0" destOrd="0" presId="urn:microsoft.com/office/officeart/2005/8/layout/list1"/>
    <dgm:cxn modelId="{DDE858DA-6C8E-4E5A-A9C8-667F816E4D36}" type="presOf" srcId="{67DD4659-0E91-4C42-9779-8A8462B235F9}" destId="{0D1F760A-85C8-4CB5-A34B-A40F954F7757}" srcOrd="1" destOrd="0" presId="urn:microsoft.com/office/officeart/2005/8/layout/list1"/>
    <dgm:cxn modelId="{252FEBDD-C0FA-4716-ACA0-B8C64D084578}" srcId="{5B4A34D7-38EA-4DF9-A740-44D8FD3C4964}" destId="{66B70E5A-6198-4153-89A7-3BE79002B446}" srcOrd="4" destOrd="0" parTransId="{0FA61DBC-D768-43CA-82E3-96C6A370E842}" sibTransId="{B0A14C0B-18EF-4A00-BF82-CE652067099E}"/>
    <dgm:cxn modelId="{780C65E3-3754-48E4-B492-2A7A6BDFB265}" type="presOf" srcId="{66B70E5A-6198-4153-89A7-3BE79002B446}" destId="{FBA72484-557C-4D20-A746-6E28804B031E}" srcOrd="0" destOrd="0" presId="urn:microsoft.com/office/officeart/2005/8/layout/list1"/>
    <dgm:cxn modelId="{B7AC2DE7-B7BC-4F2A-AF96-DD6F7D5A6885}" srcId="{5B4A34D7-38EA-4DF9-A740-44D8FD3C4964}" destId="{74F766F3-EA69-4EB9-AE7C-B572CF3B0D64}" srcOrd="9" destOrd="0" parTransId="{3258C7DD-CCE8-4D87-A3F4-D116F62A52B5}" sibTransId="{DE06B40B-E9CC-40BC-A675-BC2D6E418BBF}"/>
    <dgm:cxn modelId="{F94383F2-4A1B-43FB-8913-547BEB9CB70E}" type="presOf" srcId="{26ADEDE7-C3EE-406B-A672-49EB959156C2}" destId="{016A243C-20F8-4AA6-B8AE-04D6F7FD5037}" srcOrd="1" destOrd="0" presId="urn:microsoft.com/office/officeart/2005/8/layout/list1"/>
    <dgm:cxn modelId="{5A891DF6-FC34-4C3A-8A11-14DD3C1DE868}" type="presOf" srcId="{F607B214-958E-4361-A486-4585A3E87E8C}" destId="{D279FC5B-6453-4A1C-99C9-27E92A926B8D}" srcOrd="1" destOrd="0" presId="urn:microsoft.com/office/officeart/2005/8/layout/list1"/>
    <dgm:cxn modelId="{3FB6F7F8-10B0-4219-ADED-296CFE651C20}" srcId="{5B4A34D7-38EA-4DF9-A740-44D8FD3C4964}" destId="{67DD4659-0E91-4C42-9779-8A8462B235F9}" srcOrd="8" destOrd="0" parTransId="{1DD7BE14-9117-4C7F-AC53-A4E35D4F5C2D}" sibTransId="{14F7A173-EA36-429F-9816-5E04B9E8BC86}"/>
    <dgm:cxn modelId="{B9B62585-D343-404E-BA4C-9DA271BAB397}" type="presParOf" srcId="{80475862-8BCC-48D8-8DB8-207836A6CA40}" destId="{29918B4A-49EF-4AE7-BE2E-1C8389D90E12}" srcOrd="0" destOrd="0" presId="urn:microsoft.com/office/officeart/2005/8/layout/list1"/>
    <dgm:cxn modelId="{82CE858D-1FD5-45CE-B6A4-4702006999B9}" type="presParOf" srcId="{29918B4A-49EF-4AE7-BE2E-1C8389D90E12}" destId="{C2977890-0070-4607-B011-C80D211F5383}" srcOrd="0" destOrd="0" presId="urn:microsoft.com/office/officeart/2005/8/layout/list1"/>
    <dgm:cxn modelId="{0231322E-0B24-4B9C-9F06-1A8C4AC64DDA}" type="presParOf" srcId="{29918B4A-49EF-4AE7-BE2E-1C8389D90E12}" destId="{50863257-F31B-4228-B0A6-46C753B4F017}" srcOrd="1" destOrd="0" presId="urn:microsoft.com/office/officeart/2005/8/layout/list1"/>
    <dgm:cxn modelId="{3B8C0BA4-1A29-4BC1-B072-BB8D870DA20D}" type="presParOf" srcId="{80475862-8BCC-48D8-8DB8-207836A6CA40}" destId="{6BC20FC2-9B21-49AC-A5D2-1AF945C26D81}" srcOrd="1" destOrd="0" presId="urn:microsoft.com/office/officeart/2005/8/layout/list1"/>
    <dgm:cxn modelId="{A231AD14-42D2-4549-956E-47730F50BF7F}" type="presParOf" srcId="{80475862-8BCC-48D8-8DB8-207836A6CA40}" destId="{7A6C8330-1A0B-4904-95CD-B8B11D9DAB1F}" srcOrd="2" destOrd="0" presId="urn:microsoft.com/office/officeart/2005/8/layout/list1"/>
    <dgm:cxn modelId="{7DF3D4C2-FBEC-4828-8FB8-602770AA3F87}" type="presParOf" srcId="{80475862-8BCC-48D8-8DB8-207836A6CA40}" destId="{E01F9281-3DBB-41EB-8B14-0FAE921B17C9}" srcOrd="3" destOrd="0" presId="urn:microsoft.com/office/officeart/2005/8/layout/list1"/>
    <dgm:cxn modelId="{993DD0C9-ABC3-4D48-9E42-7FB7DF4F746C}" type="presParOf" srcId="{80475862-8BCC-48D8-8DB8-207836A6CA40}" destId="{84089231-9718-41A1-A7F4-E14866631DDF}" srcOrd="4" destOrd="0" presId="urn:microsoft.com/office/officeart/2005/8/layout/list1"/>
    <dgm:cxn modelId="{7A569A14-EFA4-40D6-B8A1-6E202573DC7F}" type="presParOf" srcId="{84089231-9718-41A1-A7F4-E14866631DDF}" destId="{73199A6A-8BD9-42AD-BEFE-E19FBA6ED321}" srcOrd="0" destOrd="0" presId="urn:microsoft.com/office/officeart/2005/8/layout/list1"/>
    <dgm:cxn modelId="{9A77A596-8EDE-4245-B5A0-DC77F8294580}" type="presParOf" srcId="{84089231-9718-41A1-A7F4-E14866631DDF}" destId="{372B339E-F636-4EF3-B4BF-D59982128B3B}" srcOrd="1" destOrd="0" presId="urn:microsoft.com/office/officeart/2005/8/layout/list1"/>
    <dgm:cxn modelId="{4C7757D8-0855-4759-9D0A-CD6E25B14C2B}" type="presParOf" srcId="{80475862-8BCC-48D8-8DB8-207836A6CA40}" destId="{32B65986-59B6-4BA0-AFB6-9E26D1539CA0}" srcOrd="5" destOrd="0" presId="urn:microsoft.com/office/officeart/2005/8/layout/list1"/>
    <dgm:cxn modelId="{A787D71B-BAC5-4DDA-AA4D-F0DDA74442B6}" type="presParOf" srcId="{80475862-8BCC-48D8-8DB8-207836A6CA40}" destId="{DB067C0B-025B-4B4A-8BC9-42801E56733E}" srcOrd="6" destOrd="0" presId="urn:microsoft.com/office/officeart/2005/8/layout/list1"/>
    <dgm:cxn modelId="{61115612-125E-43D6-8129-FDDCD8988960}" type="presParOf" srcId="{80475862-8BCC-48D8-8DB8-207836A6CA40}" destId="{20029A8A-F32E-4E18-9382-22A8B99A723F}" srcOrd="7" destOrd="0" presId="urn:microsoft.com/office/officeart/2005/8/layout/list1"/>
    <dgm:cxn modelId="{26E07217-A4F0-49EA-84A0-BE2803C4A779}" type="presParOf" srcId="{80475862-8BCC-48D8-8DB8-207836A6CA40}" destId="{D94EC754-ECFD-45BF-8303-12D51DCCFD92}" srcOrd="8" destOrd="0" presId="urn:microsoft.com/office/officeart/2005/8/layout/list1"/>
    <dgm:cxn modelId="{ABC5FB96-7F84-46BF-BC1B-74407E141F59}" type="presParOf" srcId="{D94EC754-ECFD-45BF-8303-12D51DCCFD92}" destId="{FF550BF0-CCA2-4C90-B2CC-AFFD4F36F276}" srcOrd="0" destOrd="0" presId="urn:microsoft.com/office/officeart/2005/8/layout/list1"/>
    <dgm:cxn modelId="{53B21A43-577B-41D3-BCAF-857464EDCCC9}" type="presParOf" srcId="{D94EC754-ECFD-45BF-8303-12D51DCCFD92}" destId="{331456F8-4A46-4BF5-BD89-2E0B498E6E76}" srcOrd="1" destOrd="0" presId="urn:microsoft.com/office/officeart/2005/8/layout/list1"/>
    <dgm:cxn modelId="{F2D4DF1C-7787-4666-AF7B-6BB2142C33A9}" type="presParOf" srcId="{80475862-8BCC-48D8-8DB8-207836A6CA40}" destId="{E9C1FD0E-A3BE-4B1D-BA0D-733C8B3C5C42}" srcOrd="9" destOrd="0" presId="urn:microsoft.com/office/officeart/2005/8/layout/list1"/>
    <dgm:cxn modelId="{78C6B4CB-CCFE-4925-ACE3-9C5D8144115A}" type="presParOf" srcId="{80475862-8BCC-48D8-8DB8-207836A6CA40}" destId="{5B9D7C8B-BF6C-4F9F-A8B2-43B1ED49EC0E}" srcOrd="10" destOrd="0" presId="urn:microsoft.com/office/officeart/2005/8/layout/list1"/>
    <dgm:cxn modelId="{D2482755-A3C9-4254-BB4D-2E1C85346839}" type="presParOf" srcId="{80475862-8BCC-48D8-8DB8-207836A6CA40}" destId="{4DCECD5D-8614-43DF-A1E9-F14B0B4B909E}" srcOrd="11" destOrd="0" presId="urn:microsoft.com/office/officeart/2005/8/layout/list1"/>
    <dgm:cxn modelId="{65D9C1E9-2F2D-4F32-835C-E1EFCB39D61A}" type="presParOf" srcId="{80475862-8BCC-48D8-8DB8-207836A6CA40}" destId="{B8AD1EEE-0263-4135-8B4A-AAE2C2F59AA4}" srcOrd="12" destOrd="0" presId="urn:microsoft.com/office/officeart/2005/8/layout/list1"/>
    <dgm:cxn modelId="{4C021E4C-B6AE-4C26-B426-DADB8619F3A8}" type="presParOf" srcId="{B8AD1EEE-0263-4135-8B4A-AAE2C2F59AA4}" destId="{9BBD56E5-4C49-49F0-BE4D-25F0356EE4CA}" srcOrd="0" destOrd="0" presId="urn:microsoft.com/office/officeart/2005/8/layout/list1"/>
    <dgm:cxn modelId="{78F696EF-B49E-44F1-85FC-8EABA8F906B5}" type="presParOf" srcId="{B8AD1EEE-0263-4135-8B4A-AAE2C2F59AA4}" destId="{D279FC5B-6453-4A1C-99C9-27E92A926B8D}" srcOrd="1" destOrd="0" presId="urn:microsoft.com/office/officeart/2005/8/layout/list1"/>
    <dgm:cxn modelId="{BD10DD11-B5C2-4102-9258-5498D67E55A9}" type="presParOf" srcId="{80475862-8BCC-48D8-8DB8-207836A6CA40}" destId="{7160FFA0-A13E-4216-908D-64DB05F5FC53}" srcOrd="13" destOrd="0" presId="urn:microsoft.com/office/officeart/2005/8/layout/list1"/>
    <dgm:cxn modelId="{2271D4D0-C984-4DA9-A45C-F921A573EB5C}" type="presParOf" srcId="{80475862-8BCC-48D8-8DB8-207836A6CA40}" destId="{7302CF6F-09EF-43C5-BF06-4EF9D6F6C028}" srcOrd="14" destOrd="0" presId="urn:microsoft.com/office/officeart/2005/8/layout/list1"/>
    <dgm:cxn modelId="{67ABA965-1E5D-4DD2-ABE3-F5A0883B93C9}" type="presParOf" srcId="{80475862-8BCC-48D8-8DB8-207836A6CA40}" destId="{5CBD7BB3-D55E-4B72-8D4F-BB4DC5842F00}" srcOrd="15" destOrd="0" presId="urn:microsoft.com/office/officeart/2005/8/layout/list1"/>
    <dgm:cxn modelId="{04ACE392-EFA3-49CF-804A-62F0FC5A389C}" type="presParOf" srcId="{80475862-8BCC-48D8-8DB8-207836A6CA40}" destId="{B2CA12CD-0935-4684-99DA-5DB369D799F8}" srcOrd="16" destOrd="0" presId="urn:microsoft.com/office/officeart/2005/8/layout/list1"/>
    <dgm:cxn modelId="{45575848-014E-4954-9939-F50D1ED824DD}" type="presParOf" srcId="{B2CA12CD-0935-4684-99DA-5DB369D799F8}" destId="{FBA72484-557C-4D20-A746-6E28804B031E}" srcOrd="0" destOrd="0" presId="urn:microsoft.com/office/officeart/2005/8/layout/list1"/>
    <dgm:cxn modelId="{1D5E9683-BC8C-4715-B536-823F8CE54E32}" type="presParOf" srcId="{B2CA12CD-0935-4684-99DA-5DB369D799F8}" destId="{5B175595-2EA3-4A21-865A-EB9258FFB55B}" srcOrd="1" destOrd="0" presId="urn:microsoft.com/office/officeart/2005/8/layout/list1"/>
    <dgm:cxn modelId="{0DABE412-6105-420E-9C41-754016937E87}" type="presParOf" srcId="{80475862-8BCC-48D8-8DB8-207836A6CA40}" destId="{9C39F5B0-010E-4922-B632-FE952CF36589}" srcOrd="17" destOrd="0" presId="urn:microsoft.com/office/officeart/2005/8/layout/list1"/>
    <dgm:cxn modelId="{FE988D99-922A-485F-89E6-CB41D8D33BDA}" type="presParOf" srcId="{80475862-8BCC-48D8-8DB8-207836A6CA40}" destId="{10D4A7ED-FC9F-49B3-9EF3-9E7D7D3DBA1C}" srcOrd="18" destOrd="0" presId="urn:microsoft.com/office/officeart/2005/8/layout/list1"/>
    <dgm:cxn modelId="{2AB3D786-A7FD-45E5-A33B-A0B7C0708F87}" type="presParOf" srcId="{80475862-8BCC-48D8-8DB8-207836A6CA40}" destId="{D3B17595-46B7-4619-82F1-25D491E7B0C3}" srcOrd="19" destOrd="0" presId="urn:microsoft.com/office/officeart/2005/8/layout/list1"/>
    <dgm:cxn modelId="{B1B18C87-87AE-4D4E-9A2D-F38441C6DCB2}" type="presParOf" srcId="{80475862-8BCC-48D8-8DB8-207836A6CA40}" destId="{43FB46BA-0EE2-4388-AB50-BEA1EB2405EF}" srcOrd="20" destOrd="0" presId="urn:microsoft.com/office/officeart/2005/8/layout/list1"/>
    <dgm:cxn modelId="{7FFBA5F9-21AE-4D29-8A76-18389E5EE17E}" type="presParOf" srcId="{43FB46BA-0EE2-4388-AB50-BEA1EB2405EF}" destId="{7CFCDB38-92A5-4AE3-8226-734D416C3593}" srcOrd="0" destOrd="0" presId="urn:microsoft.com/office/officeart/2005/8/layout/list1"/>
    <dgm:cxn modelId="{C4510CB4-F7CD-4B17-A7C9-4DF7833FFF0A}" type="presParOf" srcId="{43FB46BA-0EE2-4388-AB50-BEA1EB2405EF}" destId="{794DE69C-BC0B-42DA-B5EC-0E80CCC63B50}" srcOrd="1" destOrd="0" presId="urn:microsoft.com/office/officeart/2005/8/layout/list1"/>
    <dgm:cxn modelId="{DC8A8495-E598-4078-9F75-364DD49DC0A7}" type="presParOf" srcId="{80475862-8BCC-48D8-8DB8-207836A6CA40}" destId="{E4130F61-552E-40E3-8414-83BBFDCCA9AB}" srcOrd="21" destOrd="0" presId="urn:microsoft.com/office/officeart/2005/8/layout/list1"/>
    <dgm:cxn modelId="{AE5F0E2C-5F7C-431A-9299-37FC6598CAF3}" type="presParOf" srcId="{80475862-8BCC-48D8-8DB8-207836A6CA40}" destId="{6E23268E-B15F-48FC-A7EC-A6F396A3FF75}" srcOrd="22" destOrd="0" presId="urn:microsoft.com/office/officeart/2005/8/layout/list1"/>
    <dgm:cxn modelId="{51578EB4-10B5-4766-B5A7-16FA260BADB8}" type="presParOf" srcId="{80475862-8BCC-48D8-8DB8-207836A6CA40}" destId="{CB4BEEBF-0855-41B2-A509-B1D57BA2F170}" srcOrd="23" destOrd="0" presId="urn:microsoft.com/office/officeart/2005/8/layout/list1"/>
    <dgm:cxn modelId="{55BCA366-89A9-4ECE-82BB-7F950BF90B90}" type="presParOf" srcId="{80475862-8BCC-48D8-8DB8-207836A6CA40}" destId="{3F28FD4A-C560-4797-BBF3-715FFE3C0F60}" srcOrd="24" destOrd="0" presId="urn:microsoft.com/office/officeart/2005/8/layout/list1"/>
    <dgm:cxn modelId="{F163C9A1-BD49-4B57-9B70-F148582743EB}" type="presParOf" srcId="{3F28FD4A-C560-4797-BBF3-715FFE3C0F60}" destId="{E4B88110-D2EE-4CB8-A9A5-9C48F41AAAB0}" srcOrd="0" destOrd="0" presId="urn:microsoft.com/office/officeart/2005/8/layout/list1"/>
    <dgm:cxn modelId="{89A56AAF-C08E-4895-B500-D1A7548F353C}" type="presParOf" srcId="{3F28FD4A-C560-4797-BBF3-715FFE3C0F60}" destId="{016A243C-20F8-4AA6-B8AE-04D6F7FD5037}" srcOrd="1" destOrd="0" presId="urn:microsoft.com/office/officeart/2005/8/layout/list1"/>
    <dgm:cxn modelId="{F7B1CB90-281F-4858-97E0-BD16F5E305F5}" type="presParOf" srcId="{80475862-8BCC-48D8-8DB8-207836A6CA40}" destId="{0A8E50F6-162A-4FDA-A195-FE84441809C7}" srcOrd="25" destOrd="0" presId="urn:microsoft.com/office/officeart/2005/8/layout/list1"/>
    <dgm:cxn modelId="{010C3534-EFE3-43F7-9C1E-7CB126047E8F}" type="presParOf" srcId="{80475862-8BCC-48D8-8DB8-207836A6CA40}" destId="{F2A52198-4F8D-42C0-B43D-00D1E1B574C3}" srcOrd="26" destOrd="0" presId="urn:microsoft.com/office/officeart/2005/8/layout/list1"/>
    <dgm:cxn modelId="{A56A507F-F575-4226-B245-F90AC9326C7E}" type="presParOf" srcId="{80475862-8BCC-48D8-8DB8-207836A6CA40}" destId="{F8CC6E65-0B8A-4060-B650-E708F17447F7}" srcOrd="27" destOrd="0" presId="urn:microsoft.com/office/officeart/2005/8/layout/list1"/>
    <dgm:cxn modelId="{2BDEFC19-0618-4F61-B565-F2EADB5D37D3}" type="presParOf" srcId="{80475862-8BCC-48D8-8DB8-207836A6CA40}" destId="{0F908472-04B8-4916-AAE8-BCC96D3004E8}" srcOrd="28" destOrd="0" presId="urn:microsoft.com/office/officeart/2005/8/layout/list1"/>
    <dgm:cxn modelId="{00CACC11-F387-4758-AF74-54E1AB11259C}" type="presParOf" srcId="{0F908472-04B8-4916-AAE8-BCC96D3004E8}" destId="{E958E8BA-03E0-4899-B34C-BAD92867E1DB}" srcOrd="0" destOrd="0" presId="urn:microsoft.com/office/officeart/2005/8/layout/list1"/>
    <dgm:cxn modelId="{ABA77A30-3B41-452B-8334-E3F54FB26BBF}" type="presParOf" srcId="{0F908472-04B8-4916-AAE8-BCC96D3004E8}" destId="{ACC13340-C158-4687-9D94-3D74EE6950BD}" srcOrd="1" destOrd="0" presId="urn:microsoft.com/office/officeart/2005/8/layout/list1"/>
    <dgm:cxn modelId="{9FFD6EF0-8898-40B9-BB44-6F67CCC2C107}" type="presParOf" srcId="{80475862-8BCC-48D8-8DB8-207836A6CA40}" destId="{235E2B21-33F6-4088-B8D2-FB94F8DEF0D1}" srcOrd="29" destOrd="0" presId="urn:microsoft.com/office/officeart/2005/8/layout/list1"/>
    <dgm:cxn modelId="{5024C5CE-E241-4C3E-ADAD-8AAA5A4000CB}" type="presParOf" srcId="{80475862-8BCC-48D8-8DB8-207836A6CA40}" destId="{F5FB86C4-F5B1-4F0D-99A8-EAD65C2CBF46}" srcOrd="30" destOrd="0" presId="urn:microsoft.com/office/officeart/2005/8/layout/list1"/>
    <dgm:cxn modelId="{981957A3-BD05-4D2A-9246-50C19FFC6292}" type="presParOf" srcId="{80475862-8BCC-48D8-8DB8-207836A6CA40}" destId="{F8E6051D-2687-45A3-995F-7AE7E1FA425D}" srcOrd="31" destOrd="0" presId="urn:microsoft.com/office/officeart/2005/8/layout/list1"/>
    <dgm:cxn modelId="{7E5CA5D7-4B45-422C-8C03-84B5EBE65269}" type="presParOf" srcId="{80475862-8BCC-48D8-8DB8-207836A6CA40}" destId="{7F9AAF7A-893A-4A24-8262-876C5957E7C9}" srcOrd="32" destOrd="0" presId="urn:microsoft.com/office/officeart/2005/8/layout/list1"/>
    <dgm:cxn modelId="{D81F59B5-44E3-4E91-A780-E257A6A03A56}" type="presParOf" srcId="{7F9AAF7A-893A-4A24-8262-876C5957E7C9}" destId="{F650061C-B5A3-41D5-BD0D-8EA5A76C81A4}" srcOrd="0" destOrd="0" presId="urn:microsoft.com/office/officeart/2005/8/layout/list1"/>
    <dgm:cxn modelId="{6B4D803D-5A5D-401C-B58C-AB24E4129458}" type="presParOf" srcId="{7F9AAF7A-893A-4A24-8262-876C5957E7C9}" destId="{0D1F760A-85C8-4CB5-A34B-A40F954F7757}" srcOrd="1" destOrd="0" presId="urn:microsoft.com/office/officeart/2005/8/layout/list1"/>
    <dgm:cxn modelId="{A4DB957F-C1A3-47A7-8C3C-38A12B995D4B}" type="presParOf" srcId="{80475862-8BCC-48D8-8DB8-207836A6CA40}" destId="{3C9DE6D9-1592-4A37-A671-869E2CE45E94}" srcOrd="33" destOrd="0" presId="urn:microsoft.com/office/officeart/2005/8/layout/list1"/>
    <dgm:cxn modelId="{243CF5B6-E505-4F23-BD2B-6A1D7383E636}" type="presParOf" srcId="{80475862-8BCC-48D8-8DB8-207836A6CA40}" destId="{A95B1190-DB44-4CA9-B989-948C7ABEF764}" srcOrd="34" destOrd="0" presId="urn:microsoft.com/office/officeart/2005/8/layout/list1"/>
    <dgm:cxn modelId="{39110E0B-43B9-4F5F-85CE-0A462F72D6E7}" type="presParOf" srcId="{80475862-8BCC-48D8-8DB8-207836A6CA40}" destId="{C5273FD2-A321-469C-996A-0BFF2ADC7655}" srcOrd="35" destOrd="0" presId="urn:microsoft.com/office/officeart/2005/8/layout/list1"/>
    <dgm:cxn modelId="{6F53DA8D-D90A-4331-890B-2A8839CB22DD}" type="presParOf" srcId="{80475862-8BCC-48D8-8DB8-207836A6CA40}" destId="{49A3A80C-4D7F-4411-9834-4163F82328E6}" srcOrd="36" destOrd="0" presId="urn:microsoft.com/office/officeart/2005/8/layout/list1"/>
    <dgm:cxn modelId="{949F686C-BB38-4350-B092-A92607D3CFC8}" type="presParOf" srcId="{49A3A80C-4D7F-4411-9834-4163F82328E6}" destId="{A7D7E4A4-F189-475B-B195-4AEF60E20FD0}" srcOrd="0" destOrd="0" presId="urn:microsoft.com/office/officeart/2005/8/layout/list1"/>
    <dgm:cxn modelId="{7E6F4DDD-2913-4B45-A874-D0DD8B7CEC64}" type="presParOf" srcId="{49A3A80C-4D7F-4411-9834-4163F82328E6}" destId="{4148587A-40F3-4880-9909-AB8E7A80BEDB}" srcOrd="1" destOrd="0" presId="urn:microsoft.com/office/officeart/2005/8/layout/list1"/>
    <dgm:cxn modelId="{5E434EF8-49D8-4067-B378-47DB82FD33B3}" type="presParOf" srcId="{80475862-8BCC-48D8-8DB8-207836A6CA40}" destId="{97DC5101-9C85-42FA-9324-843915EFBA52}" srcOrd="37" destOrd="0" presId="urn:microsoft.com/office/officeart/2005/8/layout/list1"/>
    <dgm:cxn modelId="{C41DD58E-01BC-4773-9C42-82D83D150E4B}" type="presParOf" srcId="{80475862-8BCC-48D8-8DB8-207836A6CA40}" destId="{13ABA882-6793-4FFA-80D4-1D680B7604E9}" srcOrd="3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586B5-7F45-4154-AC52-753C5742C119}">
      <dsp:nvSpPr>
        <dsp:cNvPr id="0" name=""/>
        <dsp:cNvSpPr/>
      </dsp:nvSpPr>
      <dsp:spPr>
        <a:xfrm>
          <a:off x="8721059" y="151"/>
          <a:ext cx="1163020" cy="1163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l" defTabSz="577850" rtl="0">
            <a:lnSpc>
              <a:spcPct val="90000"/>
            </a:lnSpc>
            <a:spcBef>
              <a:spcPct val="0"/>
            </a:spcBef>
            <a:spcAft>
              <a:spcPct val="35000"/>
            </a:spcAft>
            <a:buNone/>
          </a:pPr>
          <a:r>
            <a:rPr lang="en-IN" sz="1300" kern="1200">
              <a:solidFill>
                <a:srgbClr val="000000"/>
              </a:solidFill>
              <a:latin typeface="Calibri"/>
              <a:ea typeface="Calibri"/>
              <a:cs typeface="Calibri"/>
            </a:rPr>
            <a:t>1 Controlled &amp; Gradual Experimentation</a:t>
          </a:r>
          <a:endParaRPr lang="en-US" sz="1300" kern="1200">
            <a:solidFill>
              <a:srgbClr val="000000"/>
            </a:solidFill>
            <a:latin typeface="Calibri"/>
            <a:ea typeface="Calibri"/>
            <a:cs typeface="Calibri"/>
          </a:endParaRPr>
        </a:p>
      </dsp:txBody>
      <dsp:txXfrm>
        <a:off x="8721059" y="151"/>
        <a:ext cx="1163020" cy="1163020"/>
      </dsp:txXfrm>
    </dsp:sp>
    <dsp:sp modelId="{A8556512-B9FB-4DD0-B5C4-567A0AB225EA}">
      <dsp:nvSpPr>
        <dsp:cNvPr id="0" name=""/>
        <dsp:cNvSpPr/>
      </dsp:nvSpPr>
      <dsp:spPr>
        <a:xfrm>
          <a:off x="5087906" y="61856"/>
          <a:ext cx="6027354" cy="6027354"/>
        </a:xfrm>
        <a:prstGeom prst="circularArrow">
          <a:avLst>
            <a:gd name="adj1" fmla="val 3763"/>
            <a:gd name="adj2" fmla="val 234766"/>
            <a:gd name="adj3" fmla="val 19827255"/>
            <a:gd name="adj4" fmla="val 18605299"/>
            <a:gd name="adj5" fmla="val 439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F2FE5B-BA38-4169-9514-4C3A1755698E}">
      <dsp:nvSpPr>
        <dsp:cNvPr id="0" name=""/>
        <dsp:cNvSpPr/>
      </dsp:nvSpPr>
      <dsp:spPr>
        <a:xfrm>
          <a:off x="10218663" y="1878087"/>
          <a:ext cx="1163020" cy="1163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l" defTabSz="577850" rtl="0">
            <a:lnSpc>
              <a:spcPct val="90000"/>
            </a:lnSpc>
            <a:spcBef>
              <a:spcPct val="0"/>
            </a:spcBef>
            <a:spcAft>
              <a:spcPct val="35000"/>
            </a:spcAft>
            <a:buNone/>
          </a:pPr>
          <a:r>
            <a:rPr lang="en-IN" sz="1300" kern="1200">
              <a:solidFill>
                <a:srgbClr val="000000"/>
              </a:solidFill>
              <a:latin typeface="Calibri"/>
              <a:ea typeface="Calibri"/>
              <a:cs typeface="Calibri"/>
            </a:rPr>
            <a:t>2 Realistic &amp; Business-Critical Failure Scenarios</a:t>
          </a:r>
          <a:endParaRPr lang="en-US" sz="1300" kern="1200">
            <a:solidFill>
              <a:srgbClr val="000000"/>
            </a:solidFill>
            <a:latin typeface="Calibri"/>
            <a:ea typeface="Calibri"/>
            <a:cs typeface="Calibri"/>
          </a:endParaRPr>
        </a:p>
      </dsp:txBody>
      <dsp:txXfrm>
        <a:off x="10218663" y="1878087"/>
        <a:ext cx="1163020" cy="1163020"/>
      </dsp:txXfrm>
    </dsp:sp>
    <dsp:sp modelId="{BE883F11-3958-4576-97FF-6F4C3404948E}">
      <dsp:nvSpPr>
        <dsp:cNvPr id="0" name=""/>
        <dsp:cNvSpPr/>
      </dsp:nvSpPr>
      <dsp:spPr>
        <a:xfrm>
          <a:off x="5087906" y="61856"/>
          <a:ext cx="6027354" cy="6027354"/>
        </a:xfrm>
        <a:prstGeom prst="circularArrow">
          <a:avLst>
            <a:gd name="adj1" fmla="val 3763"/>
            <a:gd name="adj2" fmla="val 234766"/>
            <a:gd name="adj3" fmla="val 1230372"/>
            <a:gd name="adj4" fmla="val 21557244"/>
            <a:gd name="adj5" fmla="val 439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39AB01-C06D-40C5-A0C3-5FFB6B635FE5}">
      <dsp:nvSpPr>
        <dsp:cNvPr id="0" name=""/>
        <dsp:cNvSpPr/>
      </dsp:nvSpPr>
      <dsp:spPr>
        <a:xfrm>
          <a:off x="9684175" y="4219836"/>
          <a:ext cx="1163020" cy="1163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l" defTabSz="577850" rtl="0">
            <a:lnSpc>
              <a:spcPct val="90000"/>
            </a:lnSpc>
            <a:spcBef>
              <a:spcPct val="0"/>
            </a:spcBef>
            <a:spcAft>
              <a:spcPct val="35000"/>
            </a:spcAft>
            <a:buNone/>
          </a:pPr>
          <a:r>
            <a:rPr lang="en-IN" sz="1300" kern="1200">
              <a:solidFill>
                <a:srgbClr val="000000"/>
              </a:solidFill>
              <a:latin typeface="Calibri"/>
              <a:ea typeface="Calibri"/>
              <a:cs typeface="Calibri"/>
            </a:rPr>
            <a:t>3 Automated &amp; Continuous Chaos Testing</a:t>
          </a:r>
          <a:endParaRPr lang="en-US" sz="1300" kern="1200">
            <a:solidFill>
              <a:srgbClr val="000000"/>
            </a:solidFill>
            <a:latin typeface="Calibri"/>
            <a:ea typeface="Calibri"/>
            <a:cs typeface="Calibri"/>
          </a:endParaRPr>
        </a:p>
      </dsp:txBody>
      <dsp:txXfrm>
        <a:off x="9684175" y="4219836"/>
        <a:ext cx="1163020" cy="1163020"/>
      </dsp:txXfrm>
    </dsp:sp>
    <dsp:sp modelId="{CA28982E-84A4-4753-9241-93543F775BE0}">
      <dsp:nvSpPr>
        <dsp:cNvPr id="0" name=""/>
        <dsp:cNvSpPr/>
      </dsp:nvSpPr>
      <dsp:spPr>
        <a:xfrm>
          <a:off x="5087906" y="61856"/>
          <a:ext cx="6027354" cy="6027354"/>
        </a:xfrm>
        <a:prstGeom prst="circularArrow">
          <a:avLst>
            <a:gd name="adj1" fmla="val 3763"/>
            <a:gd name="adj2" fmla="val 234766"/>
            <a:gd name="adj3" fmla="val 4437598"/>
            <a:gd name="adj4" fmla="val 3307669"/>
            <a:gd name="adj5" fmla="val 439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05E9A3-83F6-4624-B82B-7924AEE487D0}">
      <dsp:nvSpPr>
        <dsp:cNvPr id="0" name=""/>
        <dsp:cNvSpPr/>
      </dsp:nvSpPr>
      <dsp:spPr>
        <a:xfrm>
          <a:off x="7520073" y="5262012"/>
          <a:ext cx="1163020" cy="1163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l" defTabSz="577850" rtl="0">
            <a:lnSpc>
              <a:spcPct val="90000"/>
            </a:lnSpc>
            <a:spcBef>
              <a:spcPct val="0"/>
            </a:spcBef>
            <a:spcAft>
              <a:spcPct val="35000"/>
            </a:spcAft>
            <a:buNone/>
          </a:pPr>
          <a:r>
            <a:rPr lang="en-IN" sz="1300" kern="1200">
              <a:solidFill>
                <a:srgbClr val="000000"/>
              </a:solidFill>
              <a:latin typeface="Calibri"/>
              <a:ea typeface="Calibri"/>
              <a:cs typeface="Calibri"/>
            </a:rPr>
            <a:t>4 Robust Monitoring &amp; Observability</a:t>
          </a:r>
          <a:endParaRPr lang="en-US" sz="1300" kern="1200">
            <a:solidFill>
              <a:srgbClr val="000000"/>
            </a:solidFill>
            <a:latin typeface="Calibri"/>
            <a:ea typeface="Calibri"/>
            <a:cs typeface="Calibri"/>
          </a:endParaRPr>
        </a:p>
      </dsp:txBody>
      <dsp:txXfrm>
        <a:off x="7520073" y="5262012"/>
        <a:ext cx="1163020" cy="1163020"/>
      </dsp:txXfrm>
    </dsp:sp>
    <dsp:sp modelId="{8D5F0E56-A0FE-4381-9804-9464F452FD4E}">
      <dsp:nvSpPr>
        <dsp:cNvPr id="0" name=""/>
        <dsp:cNvSpPr/>
      </dsp:nvSpPr>
      <dsp:spPr>
        <a:xfrm>
          <a:off x="5087906" y="61856"/>
          <a:ext cx="6027354" cy="6027354"/>
        </a:xfrm>
        <a:prstGeom prst="circularArrow">
          <a:avLst>
            <a:gd name="adj1" fmla="val 3763"/>
            <a:gd name="adj2" fmla="val 234766"/>
            <a:gd name="adj3" fmla="val 7257565"/>
            <a:gd name="adj4" fmla="val 6127636"/>
            <a:gd name="adj5" fmla="val 439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CB208D-DECE-4C11-9910-E76EBF18E0AE}">
      <dsp:nvSpPr>
        <dsp:cNvPr id="0" name=""/>
        <dsp:cNvSpPr/>
      </dsp:nvSpPr>
      <dsp:spPr>
        <a:xfrm>
          <a:off x="5355972" y="4219836"/>
          <a:ext cx="1163020" cy="1163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l" defTabSz="577850" rtl="0">
            <a:lnSpc>
              <a:spcPct val="90000"/>
            </a:lnSpc>
            <a:spcBef>
              <a:spcPct val="0"/>
            </a:spcBef>
            <a:spcAft>
              <a:spcPct val="35000"/>
            </a:spcAft>
            <a:buNone/>
          </a:pPr>
          <a:r>
            <a:rPr lang="en-IN" sz="1300" kern="1200">
              <a:solidFill>
                <a:srgbClr val="000000"/>
              </a:solidFill>
              <a:latin typeface="Calibri"/>
              <a:ea typeface="Calibri"/>
              <a:cs typeface="Calibri"/>
            </a:rPr>
            <a:t>5 Built-In Failover, Recovery &amp; Self-Healing</a:t>
          </a:r>
          <a:endParaRPr lang="en-US" sz="1300" kern="1200">
            <a:solidFill>
              <a:srgbClr val="000000"/>
            </a:solidFill>
            <a:latin typeface="Calibri"/>
            <a:ea typeface="Calibri"/>
            <a:cs typeface="Calibri"/>
          </a:endParaRPr>
        </a:p>
      </dsp:txBody>
      <dsp:txXfrm>
        <a:off x="5355972" y="4219836"/>
        <a:ext cx="1163020" cy="1163020"/>
      </dsp:txXfrm>
    </dsp:sp>
    <dsp:sp modelId="{C5340D2D-FADC-4AD4-81CA-397942F3E4AF}">
      <dsp:nvSpPr>
        <dsp:cNvPr id="0" name=""/>
        <dsp:cNvSpPr/>
      </dsp:nvSpPr>
      <dsp:spPr>
        <a:xfrm>
          <a:off x="5087906" y="61856"/>
          <a:ext cx="6027354" cy="6027354"/>
        </a:xfrm>
        <a:prstGeom prst="circularArrow">
          <a:avLst>
            <a:gd name="adj1" fmla="val 3763"/>
            <a:gd name="adj2" fmla="val 234766"/>
            <a:gd name="adj3" fmla="val 10607991"/>
            <a:gd name="adj4" fmla="val 9334862"/>
            <a:gd name="adj5" fmla="val 439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333008-E5E0-4329-A730-3B72E277FB0C}">
      <dsp:nvSpPr>
        <dsp:cNvPr id="0" name=""/>
        <dsp:cNvSpPr/>
      </dsp:nvSpPr>
      <dsp:spPr>
        <a:xfrm>
          <a:off x="4821483" y="1878087"/>
          <a:ext cx="1163020" cy="1163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l" defTabSz="577850" rtl="0">
            <a:lnSpc>
              <a:spcPct val="90000"/>
            </a:lnSpc>
            <a:spcBef>
              <a:spcPct val="0"/>
            </a:spcBef>
            <a:spcAft>
              <a:spcPct val="35000"/>
            </a:spcAft>
            <a:buNone/>
          </a:pPr>
          <a:r>
            <a:rPr lang="en-IN" sz="1300" kern="1200">
              <a:solidFill>
                <a:srgbClr val="000000"/>
              </a:solidFill>
              <a:latin typeface="Calibri"/>
              <a:ea typeface="Calibri"/>
              <a:cs typeface="Calibri"/>
            </a:rPr>
            <a:t>6 Security &amp; Compliance Integration</a:t>
          </a:r>
          <a:endParaRPr lang="en-US" sz="1300" kern="1200">
            <a:solidFill>
              <a:srgbClr val="000000"/>
            </a:solidFill>
            <a:latin typeface="Calibri"/>
            <a:ea typeface="Calibri"/>
            <a:cs typeface="Calibri"/>
          </a:endParaRPr>
        </a:p>
      </dsp:txBody>
      <dsp:txXfrm>
        <a:off x="4821483" y="1878087"/>
        <a:ext cx="1163020" cy="1163020"/>
      </dsp:txXfrm>
    </dsp:sp>
    <dsp:sp modelId="{00FFC273-FB76-4A3B-8D04-C65F81875507}">
      <dsp:nvSpPr>
        <dsp:cNvPr id="0" name=""/>
        <dsp:cNvSpPr/>
      </dsp:nvSpPr>
      <dsp:spPr>
        <a:xfrm>
          <a:off x="5087906" y="61856"/>
          <a:ext cx="6027354" cy="6027354"/>
        </a:xfrm>
        <a:prstGeom prst="circularArrow">
          <a:avLst>
            <a:gd name="adj1" fmla="val 3763"/>
            <a:gd name="adj2" fmla="val 234766"/>
            <a:gd name="adj3" fmla="val 13559935"/>
            <a:gd name="adj4" fmla="val 12337979"/>
            <a:gd name="adj5" fmla="val 439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CCB1AD-9AAD-4360-8854-EE4E71000F06}">
      <dsp:nvSpPr>
        <dsp:cNvPr id="0" name=""/>
        <dsp:cNvSpPr/>
      </dsp:nvSpPr>
      <dsp:spPr>
        <a:xfrm>
          <a:off x="6319088" y="151"/>
          <a:ext cx="1163020" cy="1163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l" defTabSz="577850" rtl="0">
            <a:lnSpc>
              <a:spcPct val="90000"/>
            </a:lnSpc>
            <a:spcBef>
              <a:spcPct val="0"/>
            </a:spcBef>
            <a:spcAft>
              <a:spcPct val="35000"/>
            </a:spcAft>
            <a:buNone/>
          </a:pPr>
          <a:r>
            <a:rPr lang="en-IN" sz="1300" kern="1200">
              <a:solidFill>
                <a:srgbClr val="000000"/>
              </a:solidFill>
              <a:latin typeface="Calibri"/>
              <a:ea typeface="Calibri"/>
              <a:cs typeface="Calibri"/>
            </a:rPr>
            <a:t>7 Continuous Learning &amp; Iteration</a:t>
          </a:r>
          <a:endParaRPr lang="en-US" sz="1300" kern="1200"/>
        </a:p>
      </dsp:txBody>
      <dsp:txXfrm>
        <a:off x="6319088" y="151"/>
        <a:ext cx="1163020" cy="1163020"/>
      </dsp:txXfrm>
    </dsp:sp>
    <dsp:sp modelId="{43B1F604-9DB7-4A73-972E-2DA6E65679D3}">
      <dsp:nvSpPr>
        <dsp:cNvPr id="0" name=""/>
        <dsp:cNvSpPr/>
      </dsp:nvSpPr>
      <dsp:spPr>
        <a:xfrm>
          <a:off x="5087906" y="61856"/>
          <a:ext cx="6027354" cy="6027354"/>
        </a:xfrm>
        <a:prstGeom prst="circularArrow">
          <a:avLst>
            <a:gd name="adj1" fmla="val 3763"/>
            <a:gd name="adj2" fmla="val 234766"/>
            <a:gd name="adj3" fmla="val 16741173"/>
            <a:gd name="adj4" fmla="val 15424061"/>
            <a:gd name="adj5" fmla="val 439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BC703-C2D6-42D1-8AF3-043B927DD12D}">
      <dsp:nvSpPr>
        <dsp:cNvPr id="0" name=""/>
        <dsp:cNvSpPr/>
      </dsp:nvSpPr>
      <dsp:spPr>
        <a:xfrm>
          <a:off x="1030528" y="0"/>
          <a:ext cx="11679326" cy="571804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376EDFBF-90F3-440F-B81B-BEF361A7B3E2}">
      <dsp:nvSpPr>
        <dsp:cNvPr id="0" name=""/>
        <dsp:cNvSpPr/>
      </dsp:nvSpPr>
      <dsp:spPr>
        <a:xfrm>
          <a:off x="8092" y="1715414"/>
          <a:ext cx="1313320" cy="2287219"/>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IN" sz="1200" b="1" kern="1200">
              <a:latin typeface="Calibri"/>
              <a:ea typeface="Calibri"/>
              <a:cs typeface="Calibri"/>
            </a:rPr>
            <a:t>Define Clear Objectives &amp; Hypotheses</a:t>
          </a:r>
          <a:endParaRPr lang="en-US" sz="1200" b="1" kern="1200">
            <a:latin typeface="Calibri"/>
            <a:ea typeface="Calibri"/>
            <a:cs typeface="Calibri"/>
          </a:endParaRPr>
        </a:p>
      </dsp:txBody>
      <dsp:txXfrm>
        <a:off x="72203" y="1779525"/>
        <a:ext cx="1185098" cy="2158997"/>
      </dsp:txXfrm>
    </dsp:sp>
    <dsp:sp modelId="{02630D67-66F7-441D-838F-50AED79A9488}">
      <dsp:nvSpPr>
        <dsp:cNvPr id="0" name=""/>
        <dsp:cNvSpPr/>
      </dsp:nvSpPr>
      <dsp:spPr>
        <a:xfrm>
          <a:off x="1387079" y="1715414"/>
          <a:ext cx="1313320" cy="2287219"/>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latin typeface="Calibri"/>
              <a:ea typeface="Calibri"/>
              <a:cs typeface="Calibri"/>
            </a:rPr>
            <a:t>Start Small &amp; Gradually Increase Complexity</a:t>
          </a:r>
          <a:endParaRPr lang="en-US" sz="1200" b="1" kern="1200">
            <a:latin typeface="Calibri"/>
            <a:ea typeface="Calibri"/>
            <a:cs typeface="Calibri"/>
          </a:endParaRPr>
        </a:p>
      </dsp:txBody>
      <dsp:txXfrm>
        <a:off x="1451190" y="1779525"/>
        <a:ext cx="1185098" cy="2158997"/>
      </dsp:txXfrm>
    </dsp:sp>
    <dsp:sp modelId="{239EA67B-853B-446F-9E93-0FACCD36BD28}">
      <dsp:nvSpPr>
        <dsp:cNvPr id="0" name=""/>
        <dsp:cNvSpPr/>
      </dsp:nvSpPr>
      <dsp:spPr>
        <a:xfrm>
          <a:off x="2766065" y="1715414"/>
          <a:ext cx="1313320" cy="2287219"/>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latin typeface="Calibri"/>
              <a:ea typeface="Calibri"/>
              <a:cs typeface="Calibri"/>
            </a:rPr>
            <a:t>Use Realistic Failure Scenarios</a:t>
          </a:r>
          <a:endParaRPr lang="en-US" sz="1200" b="1" kern="1200">
            <a:latin typeface="Calibri"/>
            <a:ea typeface="Calibri"/>
            <a:cs typeface="Calibri"/>
          </a:endParaRPr>
        </a:p>
      </dsp:txBody>
      <dsp:txXfrm>
        <a:off x="2830176" y="1779525"/>
        <a:ext cx="1185098" cy="2158997"/>
      </dsp:txXfrm>
    </dsp:sp>
    <dsp:sp modelId="{E6B2F83E-CD6D-49EA-9798-CE5A11C96D46}">
      <dsp:nvSpPr>
        <dsp:cNvPr id="0" name=""/>
        <dsp:cNvSpPr/>
      </dsp:nvSpPr>
      <dsp:spPr>
        <a:xfrm>
          <a:off x="4145052" y="1715414"/>
          <a:ext cx="1313320" cy="2287219"/>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latin typeface="Calibri"/>
              <a:ea typeface="Calibri"/>
              <a:cs typeface="Calibri"/>
            </a:rPr>
            <a:t>Implement Controlled Experimentation</a:t>
          </a:r>
          <a:endParaRPr lang="en-US" sz="1200" b="1" kern="1200">
            <a:latin typeface="Calibri"/>
            <a:ea typeface="Calibri"/>
            <a:cs typeface="Calibri"/>
          </a:endParaRPr>
        </a:p>
      </dsp:txBody>
      <dsp:txXfrm>
        <a:off x="4209163" y="1779525"/>
        <a:ext cx="1185098" cy="2158997"/>
      </dsp:txXfrm>
    </dsp:sp>
    <dsp:sp modelId="{1AE3BBCB-6896-4E3E-9907-F59BC22686BD}">
      <dsp:nvSpPr>
        <dsp:cNvPr id="0" name=""/>
        <dsp:cNvSpPr/>
      </dsp:nvSpPr>
      <dsp:spPr>
        <a:xfrm>
          <a:off x="5524038" y="1715414"/>
          <a:ext cx="1313320" cy="2287219"/>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latin typeface="Calibri"/>
              <a:ea typeface="Calibri"/>
              <a:cs typeface="Calibri"/>
            </a:rPr>
            <a:t>Monitor &amp; Observe System Behaviour</a:t>
          </a:r>
          <a:endParaRPr lang="en-US" sz="1200" b="1" kern="1200">
            <a:latin typeface="Calibri"/>
            <a:ea typeface="Calibri"/>
            <a:cs typeface="Calibri"/>
          </a:endParaRPr>
        </a:p>
      </dsp:txBody>
      <dsp:txXfrm>
        <a:off x="5588149" y="1779525"/>
        <a:ext cx="1185098" cy="2158997"/>
      </dsp:txXfrm>
    </dsp:sp>
    <dsp:sp modelId="{73CF8778-2073-4DC7-A68E-270562B3EBB4}">
      <dsp:nvSpPr>
        <dsp:cNvPr id="0" name=""/>
        <dsp:cNvSpPr/>
      </dsp:nvSpPr>
      <dsp:spPr>
        <a:xfrm>
          <a:off x="6903025" y="1715414"/>
          <a:ext cx="1313320" cy="2287219"/>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latin typeface="Calibri"/>
              <a:ea typeface="Calibri"/>
              <a:cs typeface="Calibri"/>
            </a:rPr>
            <a:t>Automate Chaos Testing in CI/CD Pipelines</a:t>
          </a:r>
          <a:endParaRPr lang="en-US" sz="1200" b="1" kern="1200">
            <a:latin typeface="Calibri"/>
            <a:ea typeface="Calibri"/>
            <a:cs typeface="Calibri"/>
          </a:endParaRPr>
        </a:p>
      </dsp:txBody>
      <dsp:txXfrm>
        <a:off x="6967136" y="1779525"/>
        <a:ext cx="1185098" cy="2158997"/>
      </dsp:txXfrm>
    </dsp:sp>
    <dsp:sp modelId="{F814AE66-93C2-4B2D-BD5D-D9D1C06BD7E6}">
      <dsp:nvSpPr>
        <dsp:cNvPr id="0" name=""/>
        <dsp:cNvSpPr/>
      </dsp:nvSpPr>
      <dsp:spPr>
        <a:xfrm>
          <a:off x="8282011" y="1715414"/>
          <a:ext cx="1313320" cy="2287219"/>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latin typeface="Calibri"/>
              <a:ea typeface="Calibri"/>
              <a:cs typeface="Calibri"/>
            </a:rPr>
            <a:t>Implement Failover &amp; Recovery Mechanisms</a:t>
          </a:r>
          <a:endParaRPr lang="en-US" sz="1200" b="1" kern="1200">
            <a:latin typeface="Calibri"/>
            <a:ea typeface="Calibri"/>
            <a:cs typeface="Calibri"/>
          </a:endParaRPr>
        </a:p>
      </dsp:txBody>
      <dsp:txXfrm>
        <a:off x="8346122" y="1779525"/>
        <a:ext cx="1185098" cy="2158997"/>
      </dsp:txXfrm>
    </dsp:sp>
    <dsp:sp modelId="{C86730E9-BC59-4FEB-B5D9-B9D49B6D184F}">
      <dsp:nvSpPr>
        <dsp:cNvPr id="0" name=""/>
        <dsp:cNvSpPr/>
      </dsp:nvSpPr>
      <dsp:spPr>
        <a:xfrm>
          <a:off x="9660997" y="1715414"/>
          <a:ext cx="1313320" cy="2287219"/>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latin typeface="Calibri"/>
              <a:ea typeface="Calibri"/>
              <a:cs typeface="Calibri"/>
            </a:rPr>
            <a:t>Continuous Learning &amp; Iteration</a:t>
          </a:r>
          <a:endParaRPr lang="en-US" sz="1200" b="1" kern="1200">
            <a:latin typeface="Calibri"/>
            <a:ea typeface="Calibri"/>
            <a:cs typeface="Calibri"/>
          </a:endParaRPr>
        </a:p>
      </dsp:txBody>
      <dsp:txXfrm>
        <a:off x="9725108" y="1779525"/>
        <a:ext cx="1185098" cy="2158997"/>
      </dsp:txXfrm>
    </dsp:sp>
    <dsp:sp modelId="{D235CF55-7705-408B-BF16-F80652D365A3}">
      <dsp:nvSpPr>
        <dsp:cNvPr id="0" name=""/>
        <dsp:cNvSpPr/>
      </dsp:nvSpPr>
      <dsp:spPr>
        <a:xfrm>
          <a:off x="11039984" y="1715414"/>
          <a:ext cx="1313320" cy="2287219"/>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latin typeface="Calibri"/>
              <a:ea typeface="Calibri"/>
              <a:cs typeface="Calibri"/>
            </a:rPr>
            <a:t>Ensure Security &amp; Compliance in Chaos Experiments</a:t>
          </a:r>
          <a:endParaRPr lang="en-US" sz="1200" b="1" kern="1200">
            <a:latin typeface="Calibri"/>
            <a:ea typeface="Calibri"/>
            <a:cs typeface="Calibri"/>
          </a:endParaRPr>
        </a:p>
      </dsp:txBody>
      <dsp:txXfrm>
        <a:off x="11104095" y="1779525"/>
        <a:ext cx="1185098" cy="2158997"/>
      </dsp:txXfrm>
    </dsp:sp>
    <dsp:sp modelId="{F46345F1-DC9A-48D2-A654-79FD464121C6}">
      <dsp:nvSpPr>
        <dsp:cNvPr id="0" name=""/>
        <dsp:cNvSpPr/>
      </dsp:nvSpPr>
      <dsp:spPr>
        <a:xfrm>
          <a:off x="12418970" y="1715414"/>
          <a:ext cx="1313320" cy="2287219"/>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latin typeface="Calibri"/>
              <a:ea typeface="Calibri"/>
              <a:cs typeface="Calibri"/>
            </a:rPr>
            <a:t>Involve the Entire Engineering &amp; Operations Team</a:t>
          </a:r>
          <a:endParaRPr lang="en-US" sz="1200" b="1" kern="1200"/>
        </a:p>
      </dsp:txBody>
      <dsp:txXfrm>
        <a:off x="12483081" y="1779525"/>
        <a:ext cx="1185098" cy="21589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C8330-1A0B-4904-95CD-B8B11D9DAB1F}">
      <dsp:nvSpPr>
        <dsp:cNvPr id="0" name=""/>
        <dsp:cNvSpPr/>
      </dsp:nvSpPr>
      <dsp:spPr>
        <a:xfrm>
          <a:off x="0" y="256910"/>
          <a:ext cx="13311050"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863257-F31B-4228-B0A6-46C753B4F017}">
      <dsp:nvSpPr>
        <dsp:cNvPr id="0" name=""/>
        <dsp:cNvSpPr/>
      </dsp:nvSpPr>
      <dsp:spPr>
        <a:xfrm>
          <a:off x="665552" y="65030"/>
          <a:ext cx="931773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2188" tIns="0" rIns="352188" bIns="0" numCol="1" spcCol="1270" anchor="ctr" anchorCtr="0">
          <a:noAutofit/>
        </a:bodyPr>
        <a:lstStyle/>
        <a:p>
          <a:pPr marL="0" lvl="0" indent="0" algn="l" defTabSz="577850" rtl="0">
            <a:lnSpc>
              <a:spcPct val="90000"/>
            </a:lnSpc>
            <a:spcBef>
              <a:spcPct val="0"/>
            </a:spcBef>
            <a:spcAft>
              <a:spcPct val="35000"/>
            </a:spcAft>
            <a:buNone/>
          </a:pPr>
          <a:r>
            <a:rPr lang="en-US" sz="1300" kern="1200">
              <a:latin typeface="Calibri"/>
              <a:ea typeface="Calibri"/>
              <a:cs typeface="Calibri"/>
            </a:rPr>
            <a:t>Understanding Chaos Engineering</a:t>
          </a:r>
        </a:p>
      </dsp:txBody>
      <dsp:txXfrm>
        <a:off x="684286" y="83764"/>
        <a:ext cx="9280267" cy="346292"/>
      </dsp:txXfrm>
    </dsp:sp>
    <dsp:sp modelId="{DB067C0B-025B-4B4A-8BC9-42801E56733E}">
      <dsp:nvSpPr>
        <dsp:cNvPr id="0" name=""/>
        <dsp:cNvSpPr/>
      </dsp:nvSpPr>
      <dsp:spPr>
        <a:xfrm>
          <a:off x="0" y="846590"/>
          <a:ext cx="13311050"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2B339E-F636-4EF3-B4BF-D59982128B3B}">
      <dsp:nvSpPr>
        <dsp:cNvPr id="0" name=""/>
        <dsp:cNvSpPr/>
      </dsp:nvSpPr>
      <dsp:spPr>
        <a:xfrm>
          <a:off x="665552" y="654710"/>
          <a:ext cx="931773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2188" tIns="0" rIns="352188" bIns="0" numCol="1" spcCol="1270" anchor="ctr" anchorCtr="0">
          <a:noAutofit/>
        </a:bodyPr>
        <a:lstStyle/>
        <a:p>
          <a:pPr marL="0" lvl="0" indent="0" algn="l" defTabSz="577850">
            <a:lnSpc>
              <a:spcPct val="90000"/>
            </a:lnSpc>
            <a:spcBef>
              <a:spcPct val="0"/>
            </a:spcBef>
            <a:spcAft>
              <a:spcPct val="35000"/>
            </a:spcAft>
            <a:buNone/>
          </a:pPr>
          <a:r>
            <a:rPr lang="en-IN" sz="1300" b="1" kern="1200">
              <a:latin typeface="Calibri"/>
              <a:ea typeface="Calibri"/>
              <a:cs typeface="Calibri"/>
            </a:rPr>
            <a:t>SIDGS Methodology to Chaos Engineering</a:t>
          </a:r>
          <a:endParaRPr lang="en-US" sz="1300" kern="1200">
            <a:latin typeface="Calibri"/>
            <a:ea typeface="Calibri"/>
            <a:cs typeface="Calibri"/>
          </a:endParaRPr>
        </a:p>
      </dsp:txBody>
      <dsp:txXfrm>
        <a:off x="684286" y="673444"/>
        <a:ext cx="9280267" cy="346292"/>
      </dsp:txXfrm>
    </dsp:sp>
    <dsp:sp modelId="{5B9D7C8B-BF6C-4F9F-A8B2-43B1ED49EC0E}">
      <dsp:nvSpPr>
        <dsp:cNvPr id="0" name=""/>
        <dsp:cNvSpPr/>
      </dsp:nvSpPr>
      <dsp:spPr>
        <a:xfrm>
          <a:off x="0" y="1436270"/>
          <a:ext cx="13311050"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1456F8-4A46-4BF5-BD89-2E0B498E6E76}">
      <dsp:nvSpPr>
        <dsp:cNvPr id="0" name=""/>
        <dsp:cNvSpPr/>
      </dsp:nvSpPr>
      <dsp:spPr>
        <a:xfrm>
          <a:off x="665552" y="1244390"/>
          <a:ext cx="931773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2188" tIns="0" rIns="352188" bIns="0" numCol="1" spcCol="1270" anchor="ctr" anchorCtr="0">
          <a:noAutofit/>
        </a:bodyPr>
        <a:lstStyle/>
        <a:p>
          <a:pPr marL="0" lvl="0" indent="0" algn="l" defTabSz="577850" rtl="0">
            <a:lnSpc>
              <a:spcPct val="90000"/>
            </a:lnSpc>
            <a:spcBef>
              <a:spcPct val="0"/>
            </a:spcBef>
            <a:spcAft>
              <a:spcPct val="35000"/>
            </a:spcAft>
            <a:buNone/>
          </a:pPr>
          <a:r>
            <a:rPr lang="en-IN" sz="1300" kern="1200">
              <a:latin typeface="Calibri"/>
              <a:ea typeface="Calibri"/>
              <a:cs typeface="Calibri"/>
            </a:rPr>
            <a:t>SIDGS Approach to Chaos Engineering</a:t>
          </a:r>
          <a:endParaRPr lang="en-US" sz="1300" kern="1200">
            <a:latin typeface="Calibri"/>
            <a:ea typeface="Calibri"/>
            <a:cs typeface="Calibri"/>
          </a:endParaRPr>
        </a:p>
      </dsp:txBody>
      <dsp:txXfrm>
        <a:off x="684286" y="1263124"/>
        <a:ext cx="9280267" cy="346292"/>
      </dsp:txXfrm>
    </dsp:sp>
    <dsp:sp modelId="{7302CF6F-09EF-43C5-BF06-4EF9D6F6C028}">
      <dsp:nvSpPr>
        <dsp:cNvPr id="0" name=""/>
        <dsp:cNvSpPr/>
      </dsp:nvSpPr>
      <dsp:spPr>
        <a:xfrm>
          <a:off x="0" y="2025950"/>
          <a:ext cx="13311050"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79FC5B-6453-4A1C-99C9-27E92A926B8D}">
      <dsp:nvSpPr>
        <dsp:cNvPr id="0" name=""/>
        <dsp:cNvSpPr/>
      </dsp:nvSpPr>
      <dsp:spPr>
        <a:xfrm>
          <a:off x="665552" y="1834070"/>
          <a:ext cx="931773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2188" tIns="0" rIns="352188" bIns="0" numCol="1" spcCol="1270" anchor="ctr" anchorCtr="0">
          <a:noAutofit/>
        </a:bodyPr>
        <a:lstStyle/>
        <a:p>
          <a:pPr marL="0" lvl="0" indent="0" algn="l" defTabSz="577850" rtl="0">
            <a:lnSpc>
              <a:spcPct val="90000"/>
            </a:lnSpc>
            <a:spcBef>
              <a:spcPct val="0"/>
            </a:spcBef>
            <a:spcAft>
              <a:spcPct val="35000"/>
            </a:spcAft>
            <a:buNone/>
          </a:pPr>
          <a:r>
            <a:rPr lang="en-IN" sz="1300" b="0" kern="1200">
              <a:latin typeface="Calibri"/>
              <a:ea typeface="Calibri"/>
              <a:cs typeface="Calibri"/>
            </a:rPr>
            <a:t>Key Pillars of Chaos Engineering</a:t>
          </a:r>
        </a:p>
      </dsp:txBody>
      <dsp:txXfrm>
        <a:off x="684286" y="1852804"/>
        <a:ext cx="9280267" cy="346292"/>
      </dsp:txXfrm>
    </dsp:sp>
    <dsp:sp modelId="{10D4A7ED-FC9F-49B3-9EF3-9E7D7D3DBA1C}">
      <dsp:nvSpPr>
        <dsp:cNvPr id="0" name=""/>
        <dsp:cNvSpPr/>
      </dsp:nvSpPr>
      <dsp:spPr>
        <a:xfrm>
          <a:off x="0" y="2615630"/>
          <a:ext cx="13311050"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175595-2EA3-4A21-865A-EB9258FFB55B}">
      <dsp:nvSpPr>
        <dsp:cNvPr id="0" name=""/>
        <dsp:cNvSpPr/>
      </dsp:nvSpPr>
      <dsp:spPr>
        <a:xfrm>
          <a:off x="665552" y="2423750"/>
          <a:ext cx="931773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2188" tIns="0" rIns="352188" bIns="0" numCol="1" spcCol="1270" anchor="ctr" anchorCtr="0">
          <a:noAutofit/>
        </a:bodyPr>
        <a:lstStyle/>
        <a:p>
          <a:pPr marL="0" lvl="0" indent="0" algn="l" defTabSz="577850">
            <a:lnSpc>
              <a:spcPct val="90000"/>
            </a:lnSpc>
            <a:spcBef>
              <a:spcPct val="0"/>
            </a:spcBef>
            <a:spcAft>
              <a:spcPct val="35000"/>
            </a:spcAft>
            <a:buNone/>
          </a:pPr>
          <a:r>
            <a:rPr lang="en-US" sz="1300" kern="1200">
              <a:latin typeface="Calibri"/>
              <a:ea typeface="Calibri"/>
              <a:cs typeface="Calibri"/>
            </a:rPr>
            <a:t>Why Banks Need Chaos Engineering</a:t>
          </a:r>
        </a:p>
      </dsp:txBody>
      <dsp:txXfrm>
        <a:off x="684286" y="2442484"/>
        <a:ext cx="9280267" cy="346292"/>
      </dsp:txXfrm>
    </dsp:sp>
    <dsp:sp modelId="{6E23268E-B15F-48FC-A7EC-A6F396A3FF75}">
      <dsp:nvSpPr>
        <dsp:cNvPr id="0" name=""/>
        <dsp:cNvSpPr/>
      </dsp:nvSpPr>
      <dsp:spPr>
        <a:xfrm>
          <a:off x="0" y="3205310"/>
          <a:ext cx="13311050"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4DE69C-BC0B-42DA-B5EC-0E80CCC63B50}">
      <dsp:nvSpPr>
        <dsp:cNvPr id="0" name=""/>
        <dsp:cNvSpPr/>
      </dsp:nvSpPr>
      <dsp:spPr>
        <a:xfrm>
          <a:off x="665552" y="3013430"/>
          <a:ext cx="931773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2188" tIns="0" rIns="352188" bIns="0" numCol="1" spcCol="1270" anchor="ctr" anchorCtr="0">
          <a:noAutofit/>
        </a:bodyPr>
        <a:lstStyle/>
        <a:p>
          <a:pPr marL="0" lvl="0" indent="0" algn="l" defTabSz="577850">
            <a:lnSpc>
              <a:spcPct val="90000"/>
            </a:lnSpc>
            <a:spcBef>
              <a:spcPct val="0"/>
            </a:spcBef>
            <a:spcAft>
              <a:spcPct val="35000"/>
            </a:spcAft>
            <a:buNone/>
          </a:pPr>
          <a:r>
            <a:rPr lang="en-US" sz="1300" kern="1200">
              <a:latin typeface="Calibri"/>
              <a:ea typeface="Calibri"/>
              <a:cs typeface="Calibri"/>
            </a:rPr>
            <a:t>Chaos Engineering Phases</a:t>
          </a:r>
        </a:p>
      </dsp:txBody>
      <dsp:txXfrm>
        <a:off x="684286" y="3032164"/>
        <a:ext cx="9280267" cy="346292"/>
      </dsp:txXfrm>
    </dsp:sp>
    <dsp:sp modelId="{F2A52198-4F8D-42C0-B43D-00D1E1B574C3}">
      <dsp:nvSpPr>
        <dsp:cNvPr id="0" name=""/>
        <dsp:cNvSpPr/>
      </dsp:nvSpPr>
      <dsp:spPr>
        <a:xfrm>
          <a:off x="0" y="3794990"/>
          <a:ext cx="13311050"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6A243C-20F8-4AA6-B8AE-04D6F7FD5037}">
      <dsp:nvSpPr>
        <dsp:cNvPr id="0" name=""/>
        <dsp:cNvSpPr/>
      </dsp:nvSpPr>
      <dsp:spPr>
        <a:xfrm>
          <a:off x="665552" y="3603110"/>
          <a:ext cx="931773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2188" tIns="0" rIns="352188" bIns="0" numCol="1" spcCol="1270" anchor="ctr" anchorCtr="0">
          <a:noAutofit/>
        </a:bodyPr>
        <a:lstStyle/>
        <a:p>
          <a:pPr marL="0" lvl="0" indent="0" algn="l" defTabSz="577850">
            <a:lnSpc>
              <a:spcPct val="90000"/>
            </a:lnSpc>
            <a:spcBef>
              <a:spcPct val="0"/>
            </a:spcBef>
            <a:spcAft>
              <a:spcPct val="35000"/>
            </a:spcAft>
            <a:buNone/>
          </a:pPr>
          <a:r>
            <a:rPr lang="en-US" sz="1300" kern="1200">
              <a:latin typeface="Calibri"/>
              <a:ea typeface="Calibri"/>
              <a:cs typeface="Calibri"/>
            </a:rPr>
            <a:t>Common Use Cases Of Chaos Engineering</a:t>
          </a:r>
        </a:p>
      </dsp:txBody>
      <dsp:txXfrm>
        <a:off x="684286" y="3621844"/>
        <a:ext cx="9280267" cy="346292"/>
      </dsp:txXfrm>
    </dsp:sp>
    <dsp:sp modelId="{F5FB86C4-F5B1-4F0D-99A8-EAD65C2CBF46}">
      <dsp:nvSpPr>
        <dsp:cNvPr id="0" name=""/>
        <dsp:cNvSpPr/>
      </dsp:nvSpPr>
      <dsp:spPr>
        <a:xfrm>
          <a:off x="0" y="4384670"/>
          <a:ext cx="13311050"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C13340-C158-4687-9D94-3D74EE6950BD}">
      <dsp:nvSpPr>
        <dsp:cNvPr id="0" name=""/>
        <dsp:cNvSpPr/>
      </dsp:nvSpPr>
      <dsp:spPr>
        <a:xfrm>
          <a:off x="665552" y="4192790"/>
          <a:ext cx="931773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2188" tIns="0" rIns="352188" bIns="0" numCol="1" spcCol="1270" anchor="ctr" anchorCtr="0">
          <a:noAutofit/>
        </a:bodyPr>
        <a:lstStyle/>
        <a:p>
          <a:pPr marL="0" lvl="0" indent="0" algn="l" defTabSz="577850">
            <a:lnSpc>
              <a:spcPct val="90000"/>
            </a:lnSpc>
            <a:spcBef>
              <a:spcPct val="0"/>
            </a:spcBef>
            <a:spcAft>
              <a:spcPct val="35000"/>
            </a:spcAft>
            <a:buNone/>
          </a:pPr>
          <a:r>
            <a:rPr lang="en-US" sz="1300" kern="1200">
              <a:latin typeface="Calibri"/>
              <a:ea typeface="Calibri"/>
              <a:cs typeface="Calibri"/>
            </a:rPr>
            <a:t>Fund Transfer End-to-End Flow </a:t>
          </a:r>
        </a:p>
      </dsp:txBody>
      <dsp:txXfrm>
        <a:off x="684286" y="4211524"/>
        <a:ext cx="9280267" cy="346292"/>
      </dsp:txXfrm>
    </dsp:sp>
    <dsp:sp modelId="{A95B1190-DB44-4CA9-B989-948C7ABEF764}">
      <dsp:nvSpPr>
        <dsp:cNvPr id="0" name=""/>
        <dsp:cNvSpPr/>
      </dsp:nvSpPr>
      <dsp:spPr>
        <a:xfrm>
          <a:off x="0" y="4974350"/>
          <a:ext cx="13311050"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1F760A-85C8-4CB5-A34B-A40F954F7757}">
      <dsp:nvSpPr>
        <dsp:cNvPr id="0" name=""/>
        <dsp:cNvSpPr/>
      </dsp:nvSpPr>
      <dsp:spPr>
        <a:xfrm>
          <a:off x="665552" y="4782470"/>
          <a:ext cx="931773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2188" tIns="0" rIns="352188" bIns="0" numCol="1" spcCol="1270" anchor="ctr" anchorCtr="0">
          <a:noAutofit/>
        </a:bodyPr>
        <a:lstStyle/>
        <a:p>
          <a:pPr marL="0" lvl="0" indent="0" algn="l" defTabSz="577850">
            <a:lnSpc>
              <a:spcPct val="90000"/>
            </a:lnSpc>
            <a:spcBef>
              <a:spcPct val="0"/>
            </a:spcBef>
            <a:spcAft>
              <a:spcPct val="35000"/>
            </a:spcAft>
            <a:buNone/>
          </a:pPr>
          <a:r>
            <a:rPr lang="en-US" sz="1300" kern="1200">
              <a:latin typeface="Calibri"/>
              <a:ea typeface="Calibri"/>
              <a:cs typeface="Calibri"/>
            </a:rPr>
            <a:t>End-to-End Workflow Chaos Engineering</a:t>
          </a:r>
        </a:p>
      </dsp:txBody>
      <dsp:txXfrm>
        <a:off x="684286" y="4801204"/>
        <a:ext cx="9280267" cy="346292"/>
      </dsp:txXfrm>
    </dsp:sp>
    <dsp:sp modelId="{13ABA882-6793-4FFA-80D4-1D680B7604E9}">
      <dsp:nvSpPr>
        <dsp:cNvPr id="0" name=""/>
        <dsp:cNvSpPr/>
      </dsp:nvSpPr>
      <dsp:spPr>
        <a:xfrm>
          <a:off x="0" y="5564030"/>
          <a:ext cx="13311050"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48587A-40F3-4880-9909-AB8E7A80BEDB}">
      <dsp:nvSpPr>
        <dsp:cNvPr id="0" name=""/>
        <dsp:cNvSpPr/>
      </dsp:nvSpPr>
      <dsp:spPr>
        <a:xfrm>
          <a:off x="665552" y="5372150"/>
          <a:ext cx="931773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2188" tIns="0" rIns="352188" bIns="0" numCol="1" spcCol="1270" anchor="ctr" anchorCtr="0">
          <a:noAutofit/>
        </a:bodyPr>
        <a:lstStyle/>
        <a:p>
          <a:pPr marL="0" lvl="0" indent="0" algn="l" defTabSz="577850">
            <a:lnSpc>
              <a:spcPct val="90000"/>
            </a:lnSpc>
            <a:spcBef>
              <a:spcPct val="0"/>
            </a:spcBef>
            <a:spcAft>
              <a:spcPct val="35000"/>
            </a:spcAft>
            <a:buNone/>
          </a:pPr>
          <a:r>
            <a:rPr lang="en-US" sz="1300" kern="1200">
              <a:latin typeface="Calibri"/>
              <a:ea typeface="Calibri"/>
              <a:cs typeface="Calibri"/>
            </a:rPr>
            <a:t>Appendix</a:t>
          </a:r>
          <a:endParaRPr lang="en-US" sz="1300" kern="1200"/>
        </a:p>
      </dsp:txBody>
      <dsp:txXfrm>
        <a:off x="684286" y="5390884"/>
        <a:ext cx="9280267"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969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FB4E4-2A0D-789A-1F9C-4CB47754D4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876CA-4125-9D40-B145-C2B55159FF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0B231-8E8A-D526-D1A3-DD553AE2B3C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23300B2-942E-EE54-67A2-B81F696BA644}"/>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157786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A52C7-39DA-17A2-0340-6D7FD34D5A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0FF9F7-4D1F-D9C1-5D87-945B7ACF68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092B15-EAE9-AD88-D913-62892D575D6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96A478-3744-068A-82DA-BF711545F9A1}"/>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986904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3C9C2-4ACC-9312-37BC-BDE885F546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79F60-E409-8389-7C62-D67779DE44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4C8A77-BFC4-3222-00D5-E3752F3FCE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0E4396-F7F8-91DF-0C91-70779B51220C}"/>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131152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IN"/>
          </a:p>
        </p:txBody>
      </p:sp>
    </p:spTree>
    <p:extLst>
      <p:ext uri="{BB962C8B-B14F-4D97-AF65-F5344CB8AC3E}">
        <p14:creationId xmlns:p14="http://schemas.microsoft.com/office/powerpoint/2010/main" val="1615908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DB375135-51C0-4420-858D-2073EE33062E}"/>
              </a:ext>
            </a:extLst>
          </p:cNvPr>
          <p:cNvSpPr>
            <a:spLocks noGrp="1"/>
          </p:cNvSpPr>
          <p:nvPr>
            <p:ph type="title"/>
          </p:nvPr>
        </p:nvSpPr>
        <p:spPr>
          <a:xfrm>
            <a:off x="1445511" y="369823"/>
            <a:ext cx="12813803" cy="662773"/>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891030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32291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0.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17_D2EFF1A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microsoft.com/office/2018/10/relationships/comments" Target="../comments/modernComment_113_72D1EEFF.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06_0.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9353006" y="0"/>
            <a:ext cx="5486400" cy="8229600"/>
          </a:xfrm>
          <a:prstGeom prst="rect">
            <a:avLst/>
          </a:prstGeom>
        </p:spPr>
      </p:pic>
      <p:sp>
        <p:nvSpPr>
          <p:cNvPr id="3" name="Text 0"/>
          <p:cNvSpPr/>
          <p:nvPr/>
        </p:nvSpPr>
        <p:spPr>
          <a:xfrm>
            <a:off x="758309" y="2051685"/>
            <a:ext cx="7627382" cy="2138124"/>
          </a:xfrm>
          <a:prstGeom prst="rect">
            <a:avLst/>
          </a:prstGeom>
          <a:noFill/>
          <a:ln/>
        </p:spPr>
        <p:txBody>
          <a:bodyPr wrap="square" lIns="0" tIns="0" rIns="0" bIns="0" rtlCol="0" anchor="t"/>
          <a:lstStyle/>
          <a:p>
            <a:pPr marL="0" indent="0">
              <a:lnSpc>
                <a:spcPts val="5600"/>
              </a:lnSpc>
              <a:buNone/>
            </a:pPr>
            <a:r>
              <a:rPr lang="en-US" sz="4450" b="1">
                <a:solidFill>
                  <a:srgbClr val="7068F4"/>
                </a:solidFill>
                <a:latin typeface="Barlow Bold" pitchFamily="34" charset="0"/>
                <a:ea typeface="Barlow Bold" pitchFamily="34" charset="-122"/>
                <a:cs typeface="Barlow Bold" pitchFamily="34" charset="-120"/>
              </a:rPr>
              <a:t>Chaos Monkey Experiments: Strengthening Banking Systems</a:t>
            </a:r>
            <a:endParaRPr lang="en-US" sz="4450"/>
          </a:p>
        </p:txBody>
      </p:sp>
      <p:sp>
        <p:nvSpPr>
          <p:cNvPr id="4" name="Text 1"/>
          <p:cNvSpPr/>
          <p:nvPr/>
        </p:nvSpPr>
        <p:spPr>
          <a:xfrm>
            <a:off x="758309" y="4514731"/>
            <a:ext cx="7627382" cy="1040130"/>
          </a:xfrm>
          <a:prstGeom prst="rect">
            <a:avLst/>
          </a:prstGeom>
          <a:noFill/>
          <a:ln/>
        </p:spPr>
        <p:txBody>
          <a:bodyPr wrap="square" lIns="0" tIns="0" rIns="0" bIns="0" rtlCol="0" anchor="t"/>
          <a:lstStyle/>
          <a:p>
            <a:pPr marL="0" indent="0">
              <a:lnSpc>
                <a:spcPts val="2700"/>
              </a:lnSpc>
              <a:buNone/>
            </a:pPr>
            <a:r>
              <a:rPr lang="en-US" sz="1700">
                <a:solidFill>
                  <a:srgbClr val="272525"/>
                </a:solidFill>
                <a:latin typeface="Montserrat" pitchFamily="34" charset="0"/>
                <a:ea typeface="Montserrat" pitchFamily="34" charset="-122"/>
                <a:cs typeface="Montserrat" pitchFamily="34" charset="-120"/>
              </a:rPr>
              <a:t>Welcome to </a:t>
            </a:r>
            <a:r>
              <a:rPr lang="en-US" sz="1700" b="1">
                <a:solidFill>
                  <a:srgbClr val="272525"/>
                </a:solidFill>
                <a:latin typeface="Montserrat" pitchFamily="34" charset="0"/>
                <a:ea typeface="Montserrat" pitchFamily="34" charset="-122"/>
                <a:cs typeface="Montserrat" pitchFamily="34" charset="-120"/>
              </a:rPr>
              <a:t>SIDGS Global Solutions</a:t>
            </a:r>
            <a:r>
              <a:rPr lang="en-US" sz="1700">
                <a:solidFill>
                  <a:srgbClr val="272525"/>
                </a:solidFill>
                <a:latin typeface="Montserrat" pitchFamily="34" charset="0"/>
                <a:ea typeface="Montserrat" pitchFamily="34" charset="-122"/>
                <a:cs typeface="Montserrat" pitchFamily="34" charset="-120"/>
              </a:rPr>
              <a:t>' demonstration on Chaos Engineering for robust banking systems. We'll explore how controlled failures can uncover vulnerabilities and enhance system resilience.</a:t>
            </a:r>
            <a:endParaRPr lang="en-US" sz="1700"/>
          </a:p>
        </p:txBody>
      </p:sp>
      <p:sp>
        <p:nvSpPr>
          <p:cNvPr id="5" name="Shape 2"/>
          <p:cNvSpPr/>
          <p:nvPr/>
        </p:nvSpPr>
        <p:spPr>
          <a:xfrm>
            <a:off x="758309" y="5814774"/>
            <a:ext cx="346591" cy="346591"/>
          </a:xfrm>
          <a:prstGeom prst="roundRect">
            <a:avLst>
              <a:gd name="adj" fmla="val 26380043"/>
            </a:avLst>
          </a:prstGeom>
          <a:noFill/>
          <a:ln w="7620">
            <a:solidFill>
              <a:srgbClr val="FFFFFF"/>
            </a:solidFill>
            <a:prstDash val="solid"/>
          </a:ln>
        </p:spPr>
        <p:txBody>
          <a:bodyPr/>
          <a:lstStyle/>
          <a:p>
            <a:endParaRPr lang="en-IN"/>
          </a:p>
        </p:txBody>
      </p:sp>
      <p:pic>
        <p:nvPicPr>
          <p:cNvPr id="9" name="Picture 8">
            <a:extLst>
              <a:ext uri="{FF2B5EF4-FFF2-40B4-BE49-F238E27FC236}">
                <a16:creationId xmlns:a16="http://schemas.microsoft.com/office/drawing/2014/main" id="{68149D1B-432C-6CB1-F837-D39A9AA469D7}"/>
              </a:ext>
            </a:extLst>
          </p:cNvPr>
          <p:cNvPicPr>
            <a:picLocks noChangeAspect="1"/>
          </p:cNvPicPr>
          <p:nvPr/>
        </p:nvPicPr>
        <p:blipFill>
          <a:blip r:embed="rId5"/>
          <a:stretch>
            <a:fillRect/>
          </a:stretch>
        </p:blipFill>
        <p:spPr>
          <a:xfrm>
            <a:off x="805357" y="6189165"/>
            <a:ext cx="3139712" cy="891617"/>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74E944-6675-3D4D-7DF8-1899C058D04F}"/>
              </a:ext>
            </a:extLst>
          </p:cNvPr>
          <p:cNvSpPr txBox="1"/>
          <p:nvPr/>
        </p:nvSpPr>
        <p:spPr>
          <a:xfrm>
            <a:off x="877824" y="207264"/>
            <a:ext cx="9656064" cy="584775"/>
          </a:xfrm>
          <a:prstGeom prst="rect">
            <a:avLst/>
          </a:prstGeom>
          <a:noFill/>
        </p:spPr>
        <p:txBody>
          <a:bodyPr wrap="square" lIns="91440" tIns="45720" rIns="91440" bIns="45720" rtlCol="0" anchor="t">
            <a:spAutoFit/>
          </a:bodyPr>
          <a:lstStyle/>
          <a:p>
            <a:r>
              <a:rPr lang="en-US" sz="3200" b="1" u="sng">
                <a:solidFill>
                  <a:srgbClr val="002060"/>
                </a:solidFill>
              </a:rPr>
              <a:t>Areas to incorporate Chaos – Fund Transfer Flow</a:t>
            </a:r>
          </a:p>
        </p:txBody>
      </p:sp>
      <p:pic>
        <p:nvPicPr>
          <p:cNvPr id="4" name="Picture 3">
            <a:extLst>
              <a:ext uri="{FF2B5EF4-FFF2-40B4-BE49-F238E27FC236}">
                <a16:creationId xmlns:a16="http://schemas.microsoft.com/office/drawing/2014/main" id="{EFDF7E71-D69D-4AE4-7749-5B9061FB8DD8}"/>
              </a:ext>
            </a:extLst>
          </p:cNvPr>
          <p:cNvPicPr>
            <a:picLocks noChangeAspect="1"/>
          </p:cNvPicPr>
          <p:nvPr/>
        </p:nvPicPr>
        <p:blipFill>
          <a:blip r:embed="rId3"/>
          <a:stretch>
            <a:fillRect/>
          </a:stretch>
        </p:blipFill>
        <p:spPr>
          <a:xfrm>
            <a:off x="14240106" y="214856"/>
            <a:ext cx="267629" cy="411737"/>
          </a:xfrm>
          <a:prstGeom prst="rect">
            <a:avLst/>
          </a:prstGeom>
        </p:spPr>
      </p:pic>
      <p:pic>
        <p:nvPicPr>
          <p:cNvPr id="8" name="Picture 7" descr="A diagram of a process flow&#10;&#10;AI-generated content may be incorrect.">
            <a:extLst>
              <a:ext uri="{FF2B5EF4-FFF2-40B4-BE49-F238E27FC236}">
                <a16:creationId xmlns:a16="http://schemas.microsoft.com/office/drawing/2014/main" id="{ED836750-B346-6142-3D63-46A1CADCE5D1}"/>
              </a:ext>
            </a:extLst>
          </p:cNvPr>
          <p:cNvPicPr>
            <a:picLocks noChangeAspect="1"/>
          </p:cNvPicPr>
          <p:nvPr/>
        </p:nvPicPr>
        <p:blipFill>
          <a:blip r:embed="rId4"/>
          <a:stretch>
            <a:fillRect/>
          </a:stretch>
        </p:blipFill>
        <p:spPr>
          <a:xfrm>
            <a:off x="407503" y="1847882"/>
            <a:ext cx="13828041" cy="5735542"/>
          </a:xfrm>
          <a:prstGeom prst="rect">
            <a:avLst/>
          </a:prstGeom>
        </p:spPr>
      </p:pic>
    </p:spTree>
    <p:extLst>
      <p:ext uri="{BB962C8B-B14F-4D97-AF65-F5344CB8AC3E}">
        <p14:creationId xmlns:p14="http://schemas.microsoft.com/office/powerpoint/2010/main" val="3538940329"/>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3F68E8-DD4B-BF2F-3316-66C8F91ECE7C}"/>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6D474EB-FCE2-0E90-D7B2-C1F5AB1A378C}"/>
              </a:ext>
            </a:extLst>
          </p:cNvPr>
          <p:cNvSpPr txBox="1"/>
          <p:nvPr/>
        </p:nvSpPr>
        <p:spPr>
          <a:xfrm>
            <a:off x="132383" y="-501565"/>
            <a:ext cx="12618720" cy="180705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u="sng" kern="1200">
                <a:latin typeface="+mj-lt"/>
                <a:ea typeface="+mj-ea"/>
                <a:cs typeface="+mj-cs"/>
              </a:rPr>
              <a:t>Fund Transfer (End-to-End) Flow:</a:t>
            </a:r>
          </a:p>
        </p:txBody>
      </p:sp>
      <p:pic>
        <p:nvPicPr>
          <p:cNvPr id="4" name="Picture 3">
            <a:extLst>
              <a:ext uri="{FF2B5EF4-FFF2-40B4-BE49-F238E27FC236}">
                <a16:creationId xmlns:a16="http://schemas.microsoft.com/office/drawing/2014/main" id="{8A9BCC49-11F0-132B-81D2-91C86833AB87}"/>
              </a:ext>
            </a:extLst>
          </p:cNvPr>
          <p:cNvPicPr>
            <a:picLocks noChangeAspect="1"/>
          </p:cNvPicPr>
          <p:nvPr/>
        </p:nvPicPr>
        <p:blipFill>
          <a:blip r:embed="rId2"/>
          <a:stretch>
            <a:fillRect/>
          </a:stretch>
        </p:blipFill>
        <p:spPr>
          <a:xfrm>
            <a:off x="14240106" y="214856"/>
            <a:ext cx="267629" cy="411737"/>
          </a:xfrm>
          <a:prstGeom prst="rect">
            <a:avLst/>
          </a:prstGeom>
        </p:spPr>
      </p:pic>
      <p:pic>
        <p:nvPicPr>
          <p:cNvPr id="3" name="Picture 2" descr="A diagram of a software flowchart&#10;&#10;AI-generated content may be incorrect.">
            <a:extLst>
              <a:ext uri="{FF2B5EF4-FFF2-40B4-BE49-F238E27FC236}">
                <a16:creationId xmlns:a16="http://schemas.microsoft.com/office/drawing/2014/main" id="{71D02E58-94BA-B69D-7F55-D0471DDAC6C9}"/>
              </a:ext>
            </a:extLst>
          </p:cNvPr>
          <p:cNvPicPr>
            <a:picLocks noChangeAspect="1"/>
          </p:cNvPicPr>
          <p:nvPr/>
        </p:nvPicPr>
        <p:blipFill>
          <a:blip r:embed="rId3"/>
          <a:stretch>
            <a:fillRect/>
          </a:stretch>
        </p:blipFill>
        <p:spPr>
          <a:xfrm>
            <a:off x="2466898" y="627797"/>
            <a:ext cx="9573777" cy="7588157"/>
          </a:xfrm>
          <a:prstGeom prst="rect">
            <a:avLst/>
          </a:prstGeom>
        </p:spPr>
      </p:pic>
    </p:spTree>
    <p:extLst>
      <p:ext uri="{BB962C8B-B14F-4D97-AF65-F5344CB8AC3E}">
        <p14:creationId xmlns:p14="http://schemas.microsoft.com/office/powerpoint/2010/main" val="3336470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27C199-3C05-37EF-100F-91F6473879F6}"/>
              </a:ext>
            </a:extLst>
          </p:cNvPr>
          <p:cNvSpPr txBox="1"/>
          <p:nvPr/>
        </p:nvSpPr>
        <p:spPr>
          <a:xfrm>
            <a:off x="4648199" y="3167744"/>
            <a:ext cx="4162037" cy="923330"/>
          </a:xfrm>
          <a:prstGeom prst="rect">
            <a:avLst/>
          </a:prstGeom>
          <a:noFill/>
        </p:spPr>
        <p:txBody>
          <a:bodyPr wrap="none" lIns="91440" tIns="45720" rIns="91440" bIns="45720" rtlCol="0" anchor="t">
            <a:spAutoFit/>
          </a:bodyPr>
          <a:lstStyle/>
          <a:p>
            <a:r>
              <a:rPr lang="en-US" sz="5400" b="1">
                <a:ln w="22225">
                  <a:solidFill>
                    <a:srgbClr val="ED7D31"/>
                  </a:solidFill>
                  <a:prstDash val="solid"/>
                </a:ln>
                <a:solidFill>
                  <a:schemeClr val="accent2">
                    <a:lumMod val="40000"/>
                    <a:lumOff val="60000"/>
                  </a:schemeClr>
                </a:solidFill>
                <a:ea typeface="Calibri"/>
                <a:cs typeface="Calibri"/>
              </a:rPr>
              <a:t>Any Queries ?</a:t>
            </a:r>
            <a:endParaRPr lang="en-IN" sz="5400" b="1">
              <a:ln w="22225">
                <a:solidFill>
                  <a:srgbClr val="ED7D31"/>
                </a:solidFill>
                <a:prstDash val="solid"/>
              </a:ln>
              <a:solidFill>
                <a:schemeClr val="accent2">
                  <a:lumMod val="40000"/>
                  <a:lumOff val="60000"/>
                </a:schemeClr>
              </a:solidFill>
              <a:ea typeface="Calibri"/>
              <a:cs typeface="Calibri"/>
            </a:endParaRPr>
          </a:p>
        </p:txBody>
      </p:sp>
    </p:spTree>
    <p:extLst>
      <p:ext uri="{BB962C8B-B14F-4D97-AF65-F5344CB8AC3E}">
        <p14:creationId xmlns:p14="http://schemas.microsoft.com/office/powerpoint/2010/main" val="240894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F51D73-52B8-F153-403B-CB5AAE2CFABB}"/>
              </a:ext>
            </a:extLst>
          </p:cNvPr>
          <p:cNvSpPr/>
          <p:nvPr/>
        </p:nvSpPr>
        <p:spPr>
          <a:xfrm>
            <a:off x="5851504" y="3653135"/>
            <a:ext cx="2927404" cy="923330"/>
          </a:xfrm>
          <a:prstGeom prst="rect">
            <a:avLst/>
          </a:prstGeom>
          <a:noFill/>
        </p:spPr>
        <p:txBody>
          <a:bodyPr wrap="none" lIns="91440" tIns="45720" rIns="91440" bIns="45720" anchor="t">
            <a:spAutoFit/>
          </a:bodyPr>
          <a:lstStyle/>
          <a:p>
            <a:pPr algn="ctr"/>
            <a:r>
              <a:rPr lang="en-US" sz="5400" b="1">
                <a:ln w="22225">
                  <a:solidFill>
                    <a:srgbClr val="ED7D31"/>
                  </a:solidFill>
                  <a:prstDash val="solid"/>
                </a:ln>
                <a:solidFill>
                  <a:schemeClr val="accent2">
                    <a:lumMod val="40000"/>
                    <a:lumOff val="60000"/>
                  </a:schemeClr>
                </a:solidFill>
                <a:ea typeface="Calibri"/>
                <a:cs typeface="Calibri"/>
              </a:rPr>
              <a:t>Appendix</a:t>
            </a:r>
            <a:endParaRPr lang="en-US" sz="5400" b="1" cap="none" spc="0">
              <a:ln w="22225">
                <a:solidFill>
                  <a:srgbClr val="ED7D31"/>
                </a:solidFill>
                <a:prstDash val="solid"/>
              </a:ln>
              <a:solidFill>
                <a:schemeClr val="accent2">
                  <a:lumMod val="40000"/>
                  <a:lumOff val="60000"/>
                </a:schemeClr>
              </a:solidFill>
              <a:effectLst/>
              <a:ea typeface="Calibri"/>
              <a:cs typeface="Calibri"/>
            </a:endParaRPr>
          </a:p>
        </p:txBody>
      </p:sp>
    </p:spTree>
    <p:extLst>
      <p:ext uri="{BB962C8B-B14F-4D97-AF65-F5344CB8AC3E}">
        <p14:creationId xmlns:p14="http://schemas.microsoft.com/office/powerpoint/2010/main" val="2512596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374752"/>
            <a:ext cx="13042821" cy="6266974"/>
          </a:xfrm>
          <a:prstGeom prst="rect">
            <a:avLst/>
          </a:prstGeom>
        </p:spPr>
      </p:pic>
      <p:sp>
        <p:nvSpPr>
          <p:cNvPr id="3" name="Text 0"/>
          <p:cNvSpPr/>
          <p:nvPr/>
        </p:nvSpPr>
        <p:spPr>
          <a:xfrm>
            <a:off x="793790" y="7194352"/>
            <a:ext cx="13042821" cy="362903"/>
          </a:xfrm>
          <a:prstGeom prst="rect">
            <a:avLst/>
          </a:prstGeom>
          <a:noFill/>
          <a:ln/>
        </p:spPr>
        <p:txBody>
          <a:bodyPr wrap="none" lIns="0" tIns="0" rIns="0" bIns="0" rtlCol="0" anchor="t"/>
          <a:lstStyle/>
          <a:p>
            <a:pPr marL="0" indent="0">
              <a:lnSpc>
                <a:spcPts val="2850"/>
              </a:lnSpc>
              <a:buNone/>
            </a:pPr>
            <a:endParaRPr lang="en-US" sz="1750"/>
          </a:p>
        </p:txBody>
      </p:sp>
      <p:sp>
        <p:nvSpPr>
          <p:cNvPr id="4" name="TextBox 3">
            <a:extLst>
              <a:ext uri="{FF2B5EF4-FFF2-40B4-BE49-F238E27FC236}">
                <a16:creationId xmlns:a16="http://schemas.microsoft.com/office/drawing/2014/main" id="{ABA7A1C3-760F-A112-F4C9-2B9098A7D0FA}"/>
              </a:ext>
            </a:extLst>
          </p:cNvPr>
          <p:cNvSpPr txBox="1"/>
          <p:nvPr/>
        </p:nvSpPr>
        <p:spPr>
          <a:xfrm>
            <a:off x="4780749" y="416533"/>
            <a:ext cx="5358979" cy="584775"/>
          </a:xfrm>
          <a:prstGeom prst="rect">
            <a:avLst/>
          </a:prstGeom>
          <a:noFill/>
        </p:spPr>
        <p:txBody>
          <a:bodyPr wrap="square" lIns="91440" tIns="45720" rIns="91440" bIns="45720" rtlCol="0" anchor="t">
            <a:spAutoFit/>
          </a:bodyPr>
          <a:lstStyle/>
          <a:p>
            <a:r>
              <a:rPr lang="en-IN" sz="3200" b="1" u="sng">
                <a:solidFill>
                  <a:srgbClr val="002060"/>
                </a:solidFill>
              </a:rPr>
              <a:t>End-to-End Chaos Workflow</a:t>
            </a:r>
          </a:p>
        </p:txBody>
      </p:sp>
      <p:pic>
        <p:nvPicPr>
          <p:cNvPr id="5" name="Picture 4">
            <a:extLst>
              <a:ext uri="{FF2B5EF4-FFF2-40B4-BE49-F238E27FC236}">
                <a16:creationId xmlns:a16="http://schemas.microsoft.com/office/drawing/2014/main" id="{1F1A2352-AB71-2802-B4C1-9601B5C008F6}"/>
              </a:ext>
            </a:extLst>
          </p:cNvPr>
          <p:cNvPicPr>
            <a:picLocks noChangeAspect="1"/>
          </p:cNvPicPr>
          <p:nvPr/>
        </p:nvPicPr>
        <p:blipFill>
          <a:blip r:embed="rId4"/>
          <a:stretch>
            <a:fillRect/>
          </a:stretch>
        </p:blipFill>
        <p:spPr>
          <a:xfrm>
            <a:off x="14240106" y="214856"/>
            <a:ext cx="267629" cy="41173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84252" y="648533"/>
            <a:ext cx="7825145" cy="610910"/>
          </a:xfrm>
          <a:prstGeom prst="rect">
            <a:avLst/>
          </a:prstGeom>
          <a:noFill/>
          <a:ln/>
        </p:spPr>
        <p:txBody>
          <a:bodyPr wrap="none" lIns="0" tIns="0" rIns="0" bIns="0" rtlCol="0" anchor="t"/>
          <a:lstStyle/>
          <a:p>
            <a:pPr marL="0" indent="0">
              <a:lnSpc>
                <a:spcPts val="4800"/>
              </a:lnSpc>
              <a:buNone/>
            </a:pPr>
            <a:r>
              <a:rPr lang="en-US" sz="3800">
                <a:solidFill>
                  <a:srgbClr val="3257B8"/>
                </a:solidFill>
                <a:latin typeface="Roboto Slab" pitchFamily="34" charset="0"/>
                <a:ea typeface="Roboto Slab" pitchFamily="34" charset="-122"/>
                <a:cs typeface="Roboto Slab" pitchFamily="34" charset="-120"/>
              </a:rPr>
              <a:t>Chaos Engineering: Best Practices</a:t>
            </a:r>
            <a:endParaRPr lang="en-US" sz="3800"/>
          </a:p>
        </p:txBody>
      </p:sp>
      <p:sp>
        <p:nvSpPr>
          <p:cNvPr id="3" name="Text 1"/>
          <p:cNvSpPr/>
          <p:nvPr/>
        </p:nvSpPr>
        <p:spPr>
          <a:xfrm>
            <a:off x="684252" y="1748195"/>
            <a:ext cx="2443877" cy="305514"/>
          </a:xfrm>
          <a:prstGeom prst="rect">
            <a:avLst/>
          </a:prstGeom>
          <a:noFill/>
          <a:ln/>
        </p:spPr>
        <p:txBody>
          <a:bodyPr wrap="none" lIns="0" tIns="0" rIns="0" bIns="0" rtlCol="0" anchor="t"/>
          <a:lstStyle/>
          <a:p>
            <a:pPr marL="0" indent="0">
              <a:lnSpc>
                <a:spcPts val="2400"/>
              </a:lnSpc>
              <a:buNone/>
            </a:pPr>
            <a:r>
              <a:rPr lang="en-US" sz="1900">
                <a:solidFill>
                  <a:srgbClr val="3257B8"/>
                </a:solidFill>
                <a:latin typeface="Roboto Slab" pitchFamily="34" charset="0"/>
                <a:ea typeface="Roboto Slab" pitchFamily="34" charset="-122"/>
                <a:cs typeface="Roboto Slab" pitchFamily="34" charset="-120"/>
              </a:rPr>
              <a:t>Plan &amp; Prioritize</a:t>
            </a:r>
            <a:endParaRPr lang="en-US" sz="1900"/>
          </a:p>
        </p:txBody>
      </p:sp>
      <p:sp>
        <p:nvSpPr>
          <p:cNvPr id="4" name="Text 2"/>
          <p:cNvSpPr/>
          <p:nvPr/>
        </p:nvSpPr>
        <p:spPr>
          <a:xfrm>
            <a:off x="684252" y="2249210"/>
            <a:ext cx="4102179" cy="625554"/>
          </a:xfrm>
          <a:prstGeom prst="rect">
            <a:avLst/>
          </a:prstGeom>
          <a:noFill/>
          <a:ln/>
        </p:spPr>
        <p:txBody>
          <a:bodyPr wrap="square" lIns="0" tIns="0" rIns="0" bIns="0" rtlCol="0" anchor="t"/>
          <a:lstStyle/>
          <a:p>
            <a:pPr marL="0" indent="0">
              <a:lnSpc>
                <a:spcPts val="2450"/>
              </a:lnSpc>
              <a:buNone/>
            </a:pPr>
            <a:r>
              <a:rPr lang="en-US" sz="1500">
                <a:solidFill>
                  <a:srgbClr val="15213F"/>
                </a:solidFill>
                <a:latin typeface="Roboto" pitchFamily="34" charset="0"/>
                <a:ea typeface="Roboto" pitchFamily="34" charset="-122"/>
                <a:cs typeface="Roboto" pitchFamily="34" charset="-120"/>
              </a:rPr>
              <a:t>Define clear objectives. Formulate testable hypotheses. Prioritize critical services.</a:t>
            </a:r>
            <a:endParaRPr lang="en-US" sz="1500"/>
          </a:p>
        </p:txBody>
      </p:sp>
      <p:sp>
        <p:nvSpPr>
          <p:cNvPr id="5" name="Text 3"/>
          <p:cNvSpPr/>
          <p:nvPr/>
        </p:nvSpPr>
        <p:spPr>
          <a:xfrm>
            <a:off x="5271016" y="1748195"/>
            <a:ext cx="2443877" cy="305514"/>
          </a:xfrm>
          <a:prstGeom prst="rect">
            <a:avLst/>
          </a:prstGeom>
          <a:noFill/>
          <a:ln/>
        </p:spPr>
        <p:txBody>
          <a:bodyPr wrap="none" lIns="0" tIns="0" rIns="0" bIns="0" rtlCol="0" anchor="t"/>
          <a:lstStyle/>
          <a:p>
            <a:pPr marL="0" indent="0">
              <a:lnSpc>
                <a:spcPts val="2400"/>
              </a:lnSpc>
              <a:buNone/>
            </a:pPr>
            <a:r>
              <a:rPr lang="en-US" sz="1900">
                <a:solidFill>
                  <a:srgbClr val="3257B8"/>
                </a:solidFill>
                <a:latin typeface="Roboto Slab" pitchFamily="34" charset="0"/>
                <a:ea typeface="Roboto Slab" pitchFamily="34" charset="-122"/>
                <a:cs typeface="Roboto Slab" pitchFamily="34" charset="-120"/>
              </a:rPr>
              <a:t>Start Small</a:t>
            </a:r>
            <a:endParaRPr lang="en-US" sz="1900"/>
          </a:p>
        </p:txBody>
      </p:sp>
      <p:sp>
        <p:nvSpPr>
          <p:cNvPr id="6" name="Text 4"/>
          <p:cNvSpPr/>
          <p:nvPr/>
        </p:nvSpPr>
        <p:spPr>
          <a:xfrm>
            <a:off x="5271016" y="2249210"/>
            <a:ext cx="4102179" cy="625554"/>
          </a:xfrm>
          <a:prstGeom prst="rect">
            <a:avLst/>
          </a:prstGeom>
          <a:noFill/>
          <a:ln/>
        </p:spPr>
        <p:txBody>
          <a:bodyPr wrap="square" lIns="0" tIns="0" rIns="0" bIns="0" rtlCol="0" anchor="t"/>
          <a:lstStyle/>
          <a:p>
            <a:pPr marL="0" indent="0">
              <a:lnSpc>
                <a:spcPts val="2450"/>
              </a:lnSpc>
              <a:buNone/>
            </a:pPr>
            <a:r>
              <a:rPr lang="en-US" sz="1500">
                <a:solidFill>
                  <a:srgbClr val="15213F"/>
                </a:solidFill>
                <a:latin typeface="Roboto" pitchFamily="34" charset="0"/>
                <a:ea typeface="Roboto" pitchFamily="34" charset="-122"/>
                <a:cs typeface="Roboto" pitchFamily="34" charset="-120"/>
              </a:rPr>
              <a:t>Begin with low-risk experiments. Gradually increase complexity and scope.</a:t>
            </a:r>
            <a:endParaRPr lang="en-US" sz="1500"/>
          </a:p>
        </p:txBody>
      </p:sp>
      <p:sp>
        <p:nvSpPr>
          <p:cNvPr id="7" name="Text 5"/>
          <p:cNvSpPr/>
          <p:nvPr/>
        </p:nvSpPr>
        <p:spPr>
          <a:xfrm>
            <a:off x="9857780" y="1748195"/>
            <a:ext cx="2443877" cy="305514"/>
          </a:xfrm>
          <a:prstGeom prst="rect">
            <a:avLst/>
          </a:prstGeom>
          <a:noFill/>
          <a:ln/>
        </p:spPr>
        <p:txBody>
          <a:bodyPr wrap="none" lIns="0" tIns="0" rIns="0" bIns="0" rtlCol="0" anchor="t"/>
          <a:lstStyle/>
          <a:p>
            <a:pPr marL="0" indent="0">
              <a:lnSpc>
                <a:spcPts val="2400"/>
              </a:lnSpc>
              <a:buNone/>
            </a:pPr>
            <a:r>
              <a:rPr lang="en-US" sz="1900">
                <a:solidFill>
                  <a:srgbClr val="3257B8"/>
                </a:solidFill>
                <a:latin typeface="Roboto Slab" pitchFamily="34" charset="0"/>
                <a:ea typeface="Roboto Slab" pitchFamily="34" charset="-122"/>
                <a:cs typeface="Roboto Slab" pitchFamily="34" charset="-120"/>
              </a:rPr>
              <a:t>Realistic Scenarios</a:t>
            </a:r>
            <a:endParaRPr lang="en-US" sz="1900"/>
          </a:p>
        </p:txBody>
      </p:sp>
      <p:sp>
        <p:nvSpPr>
          <p:cNvPr id="8" name="Text 6"/>
          <p:cNvSpPr/>
          <p:nvPr/>
        </p:nvSpPr>
        <p:spPr>
          <a:xfrm>
            <a:off x="9857780" y="2249210"/>
            <a:ext cx="4102179" cy="625554"/>
          </a:xfrm>
          <a:prstGeom prst="rect">
            <a:avLst/>
          </a:prstGeom>
          <a:noFill/>
          <a:ln/>
        </p:spPr>
        <p:txBody>
          <a:bodyPr wrap="square" lIns="0" tIns="0" rIns="0" bIns="0" rtlCol="0" anchor="t"/>
          <a:lstStyle/>
          <a:p>
            <a:pPr marL="0" indent="0">
              <a:lnSpc>
                <a:spcPts val="2450"/>
              </a:lnSpc>
              <a:buNone/>
            </a:pPr>
            <a:r>
              <a:rPr lang="en-US" sz="1500">
                <a:solidFill>
                  <a:srgbClr val="15213F"/>
                </a:solidFill>
                <a:latin typeface="Roboto" pitchFamily="34" charset="0"/>
                <a:ea typeface="Roboto" pitchFamily="34" charset="-122"/>
                <a:cs typeface="Roboto" pitchFamily="34" charset="-120"/>
              </a:rPr>
              <a:t>Simulate real-world failures. Include network issues and resource exhaustion.</a:t>
            </a:r>
            <a:endParaRPr lang="en-US" sz="1500"/>
          </a:p>
        </p:txBody>
      </p:sp>
      <p:sp>
        <p:nvSpPr>
          <p:cNvPr id="9" name="Text 7"/>
          <p:cNvSpPr/>
          <p:nvPr/>
        </p:nvSpPr>
        <p:spPr>
          <a:xfrm>
            <a:off x="684252" y="3466028"/>
            <a:ext cx="2729984" cy="305514"/>
          </a:xfrm>
          <a:prstGeom prst="rect">
            <a:avLst/>
          </a:prstGeom>
          <a:noFill/>
          <a:ln/>
        </p:spPr>
        <p:txBody>
          <a:bodyPr wrap="none" lIns="0" tIns="0" rIns="0" bIns="0" rtlCol="0" anchor="t"/>
          <a:lstStyle/>
          <a:p>
            <a:pPr marL="0" indent="0">
              <a:lnSpc>
                <a:spcPts val="2400"/>
              </a:lnSpc>
              <a:buNone/>
            </a:pPr>
            <a:r>
              <a:rPr lang="en-US" sz="1900">
                <a:solidFill>
                  <a:srgbClr val="3257B8"/>
                </a:solidFill>
                <a:latin typeface="Roboto Slab" pitchFamily="34" charset="0"/>
                <a:ea typeface="Roboto Slab" pitchFamily="34" charset="-122"/>
                <a:cs typeface="Roboto Slab" pitchFamily="34" charset="-120"/>
              </a:rPr>
              <a:t>Controlled Experiments</a:t>
            </a:r>
            <a:endParaRPr lang="en-US" sz="1900"/>
          </a:p>
        </p:txBody>
      </p:sp>
      <p:sp>
        <p:nvSpPr>
          <p:cNvPr id="10" name="Text 8"/>
          <p:cNvSpPr/>
          <p:nvPr/>
        </p:nvSpPr>
        <p:spPr>
          <a:xfrm>
            <a:off x="684252" y="3967043"/>
            <a:ext cx="4102179" cy="625554"/>
          </a:xfrm>
          <a:prstGeom prst="rect">
            <a:avLst/>
          </a:prstGeom>
          <a:noFill/>
          <a:ln/>
        </p:spPr>
        <p:txBody>
          <a:bodyPr wrap="square" lIns="0" tIns="0" rIns="0" bIns="0" rtlCol="0" anchor="t"/>
          <a:lstStyle/>
          <a:p>
            <a:pPr marL="0" indent="0">
              <a:lnSpc>
                <a:spcPts val="2450"/>
              </a:lnSpc>
              <a:buNone/>
            </a:pPr>
            <a:r>
              <a:rPr lang="en-US" sz="1500">
                <a:solidFill>
                  <a:srgbClr val="15213F"/>
                </a:solidFill>
                <a:latin typeface="Roboto" pitchFamily="34" charset="0"/>
                <a:ea typeface="Roboto" pitchFamily="34" charset="-122"/>
                <a:cs typeface="Roboto" pitchFamily="34" charset="-120"/>
              </a:rPr>
              <a:t>Use feature flags to toggle tests. Ensure automatic rollbacks.</a:t>
            </a:r>
            <a:endParaRPr lang="en-US" sz="1500"/>
          </a:p>
        </p:txBody>
      </p:sp>
      <p:sp>
        <p:nvSpPr>
          <p:cNvPr id="11" name="Text 9"/>
          <p:cNvSpPr/>
          <p:nvPr/>
        </p:nvSpPr>
        <p:spPr>
          <a:xfrm>
            <a:off x="5271016" y="3466028"/>
            <a:ext cx="2935010" cy="305514"/>
          </a:xfrm>
          <a:prstGeom prst="rect">
            <a:avLst/>
          </a:prstGeom>
          <a:noFill/>
          <a:ln/>
        </p:spPr>
        <p:txBody>
          <a:bodyPr wrap="none" lIns="0" tIns="0" rIns="0" bIns="0" rtlCol="0" anchor="t"/>
          <a:lstStyle/>
          <a:p>
            <a:pPr marL="0" indent="0">
              <a:lnSpc>
                <a:spcPts val="2400"/>
              </a:lnSpc>
              <a:buNone/>
            </a:pPr>
            <a:r>
              <a:rPr lang="en-US" sz="1900">
                <a:solidFill>
                  <a:srgbClr val="3257B8"/>
                </a:solidFill>
                <a:latin typeface="Roboto Slab" pitchFamily="34" charset="0"/>
                <a:ea typeface="Roboto Slab" pitchFamily="34" charset="-122"/>
                <a:cs typeface="Roboto Slab" pitchFamily="34" charset="-120"/>
              </a:rPr>
              <a:t>Monitor System Behavior</a:t>
            </a:r>
            <a:endParaRPr lang="en-US" sz="1900"/>
          </a:p>
        </p:txBody>
      </p:sp>
      <p:sp>
        <p:nvSpPr>
          <p:cNvPr id="12" name="Text 10"/>
          <p:cNvSpPr/>
          <p:nvPr/>
        </p:nvSpPr>
        <p:spPr>
          <a:xfrm>
            <a:off x="5271016" y="3967043"/>
            <a:ext cx="4102179" cy="625554"/>
          </a:xfrm>
          <a:prstGeom prst="rect">
            <a:avLst/>
          </a:prstGeom>
          <a:noFill/>
          <a:ln/>
        </p:spPr>
        <p:txBody>
          <a:bodyPr wrap="square" lIns="0" tIns="0" rIns="0" bIns="0" rtlCol="0" anchor="t"/>
          <a:lstStyle/>
          <a:p>
            <a:pPr marL="0" indent="0">
              <a:lnSpc>
                <a:spcPts val="2450"/>
              </a:lnSpc>
              <a:buNone/>
            </a:pPr>
            <a:r>
              <a:rPr lang="en-US" sz="1500">
                <a:solidFill>
                  <a:srgbClr val="15213F"/>
                </a:solidFill>
                <a:latin typeface="Roboto" pitchFamily="34" charset="0"/>
                <a:ea typeface="Roboto" pitchFamily="34" charset="-122"/>
                <a:cs typeface="Roboto" pitchFamily="34" charset="-120"/>
              </a:rPr>
              <a:t>Implement observability. Analyze responses using metrics, traces, and logs.</a:t>
            </a:r>
            <a:endParaRPr lang="en-US" sz="1500"/>
          </a:p>
        </p:txBody>
      </p:sp>
      <p:sp>
        <p:nvSpPr>
          <p:cNvPr id="13" name="Text 11"/>
          <p:cNvSpPr/>
          <p:nvPr/>
        </p:nvSpPr>
        <p:spPr>
          <a:xfrm>
            <a:off x="9857780" y="3466028"/>
            <a:ext cx="2443877" cy="305514"/>
          </a:xfrm>
          <a:prstGeom prst="rect">
            <a:avLst/>
          </a:prstGeom>
          <a:noFill/>
          <a:ln/>
        </p:spPr>
        <p:txBody>
          <a:bodyPr wrap="none" lIns="0" tIns="0" rIns="0" bIns="0" rtlCol="0" anchor="t"/>
          <a:lstStyle/>
          <a:p>
            <a:pPr marL="0" indent="0">
              <a:lnSpc>
                <a:spcPts val="2400"/>
              </a:lnSpc>
              <a:buNone/>
            </a:pPr>
            <a:r>
              <a:rPr lang="en-US" sz="1900">
                <a:solidFill>
                  <a:srgbClr val="3257B8"/>
                </a:solidFill>
                <a:latin typeface="Roboto Slab" pitchFamily="34" charset="0"/>
                <a:ea typeface="Roboto Slab" pitchFamily="34" charset="-122"/>
                <a:cs typeface="Roboto Slab" pitchFamily="34" charset="-120"/>
              </a:rPr>
              <a:t>Automate Testing</a:t>
            </a:r>
            <a:endParaRPr lang="en-US" sz="1900"/>
          </a:p>
        </p:txBody>
      </p:sp>
      <p:sp>
        <p:nvSpPr>
          <p:cNvPr id="14" name="Text 12"/>
          <p:cNvSpPr/>
          <p:nvPr/>
        </p:nvSpPr>
        <p:spPr>
          <a:xfrm>
            <a:off x="9857780" y="3967043"/>
            <a:ext cx="4102179" cy="625554"/>
          </a:xfrm>
          <a:prstGeom prst="rect">
            <a:avLst/>
          </a:prstGeom>
          <a:noFill/>
          <a:ln/>
        </p:spPr>
        <p:txBody>
          <a:bodyPr wrap="square" lIns="0" tIns="0" rIns="0" bIns="0" rtlCol="0" anchor="t"/>
          <a:lstStyle/>
          <a:p>
            <a:pPr marL="0" indent="0">
              <a:lnSpc>
                <a:spcPts val="2450"/>
              </a:lnSpc>
              <a:buNone/>
            </a:pPr>
            <a:r>
              <a:rPr lang="en-US" sz="1500">
                <a:solidFill>
                  <a:srgbClr val="15213F"/>
                </a:solidFill>
                <a:latin typeface="Roboto" pitchFamily="34" charset="0"/>
                <a:ea typeface="Roboto" pitchFamily="34" charset="-122"/>
                <a:cs typeface="Roboto" pitchFamily="34" charset="-120"/>
              </a:rPr>
              <a:t>Integrate into CI/CD. Run failure injection in pre-production.</a:t>
            </a:r>
            <a:endParaRPr lang="en-US" sz="1500"/>
          </a:p>
        </p:txBody>
      </p:sp>
      <p:sp>
        <p:nvSpPr>
          <p:cNvPr id="15" name="Text 13"/>
          <p:cNvSpPr/>
          <p:nvPr/>
        </p:nvSpPr>
        <p:spPr>
          <a:xfrm>
            <a:off x="684252" y="5183862"/>
            <a:ext cx="2498288" cy="305514"/>
          </a:xfrm>
          <a:prstGeom prst="rect">
            <a:avLst/>
          </a:prstGeom>
          <a:noFill/>
          <a:ln/>
        </p:spPr>
        <p:txBody>
          <a:bodyPr wrap="none" lIns="0" tIns="0" rIns="0" bIns="0" rtlCol="0" anchor="t"/>
          <a:lstStyle/>
          <a:p>
            <a:pPr marL="0" indent="0">
              <a:lnSpc>
                <a:spcPts val="2400"/>
              </a:lnSpc>
              <a:buNone/>
            </a:pPr>
            <a:r>
              <a:rPr lang="en-US" sz="1900">
                <a:solidFill>
                  <a:srgbClr val="3257B8"/>
                </a:solidFill>
                <a:latin typeface="Roboto Slab" pitchFamily="34" charset="0"/>
                <a:ea typeface="Roboto Slab" pitchFamily="34" charset="-122"/>
                <a:cs typeface="Roboto Slab" pitchFamily="34" charset="-120"/>
              </a:rPr>
              <a:t>Failover Mechanisms</a:t>
            </a:r>
            <a:endParaRPr lang="en-US" sz="1900"/>
          </a:p>
        </p:txBody>
      </p:sp>
      <p:sp>
        <p:nvSpPr>
          <p:cNvPr id="16" name="Text 14"/>
          <p:cNvSpPr/>
          <p:nvPr/>
        </p:nvSpPr>
        <p:spPr>
          <a:xfrm>
            <a:off x="684252" y="5684877"/>
            <a:ext cx="4102179" cy="625554"/>
          </a:xfrm>
          <a:prstGeom prst="rect">
            <a:avLst/>
          </a:prstGeom>
          <a:noFill/>
          <a:ln/>
        </p:spPr>
        <p:txBody>
          <a:bodyPr wrap="square" lIns="0" tIns="0" rIns="0" bIns="0" rtlCol="0" anchor="t"/>
          <a:lstStyle/>
          <a:p>
            <a:pPr marL="0" indent="0">
              <a:lnSpc>
                <a:spcPts val="2450"/>
              </a:lnSpc>
              <a:buNone/>
            </a:pPr>
            <a:r>
              <a:rPr lang="en-US" sz="1500">
                <a:solidFill>
                  <a:srgbClr val="15213F"/>
                </a:solidFill>
                <a:latin typeface="Roboto" pitchFamily="34" charset="0"/>
                <a:ea typeface="Roboto" pitchFamily="34" charset="-122"/>
                <a:cs typeface="Roboto" pitchFamily="34" charset="-120"/>
              </a:rPr>
              <a:t>Ensure auto-scaling and load balancing. Use circuit breakers and retries.</a:t>
            </a:r>
            <a:endParaRPr lang="en-US" sz="1500"/>
          </a:p>
        </p:txBody>
      </p:sp>
      <p:sp>
        <p:nvSpPr>
          <p:cNvPr id="17" name="Text 15"/>
          <p:cNvSpPr/>
          <p:nvPr/>
        </p:nvSpPr>
        <p:spPr>
          <a:xfrm>
            <a:off x="5271016" y="5183862"/>
            <a:ext cx="2443877" cy="305514"/>
          </a:xfrm>
          <a:prstGeom prst="rect">
            <a:avLst/>
          </a:prstGeom>
          <a:noFill/>
          <a:ln/>
        </p:spPr>
        <p:txBody>
          <a:bodyPr wrap="none" lIns="0" tIns="0" rIns="0" bIns="0" rtlCol="0" anchor="t"/>
          <a:lstStyle/>
          <a:p>
            <a:pPr marL="0" indent="0">
              <a:lnSpc>
                <a:spcPts val="2400"/>
              </a:lnSpc>
              <a:buNone/>
            </a:pPr>
            <a:r>
              <a:rPr lang="en-US" sz="1900">
                <a:solidFill>
                  <a:srgbClr val="3257B8"/>
                </a:solidFill>
                <a:latin typeface="Roboto Slab" pitchFamily="34" charset="0"/>
                <a:ea typeface="Roboto Slab" pitchFamily="34" charset="-122"/>
                <a:cs typeface="Roboto Slab" pitchFamily="34" charset="-120"/>
              </a:rPr>
              <a:t>Continuous Learning</a:t>
            </a:r>
            <a:endParaRPr lang="en-US" sz="1900"/>
          </a:p>
        </p:txBody>
      </p:sp>
      <p:sp>
        <p:nvSpPr>
          <p:cNvPr id="18" name="Text 16"/>
          <p:cNvSpPr/>
          <p:nvPr/>
        </p:nvSpPr>
        <p:spPr>
          <a:xfrm>
            <a:off x="5271016" y="5684877"/>
            <a:ext cx="4102179" cy="625554"/>
          </a:xfrm>
          <a:prstGeom prst="rect">
            <a:avLst/>
          </a:prstGeom>
          <a:noFill/>
          <a:ln/>
        </p:spPr>
        <p:txBody>
          <a:bodyPr wrap="square" lIns="0" tIns="0" rIns="0" bIns="0" rtlCol="0" anchor="t"/>
          <a:lstStyle/>
          <a:p>
            <a:pPr marL="0" indent="0">
              <a:lnSpc>
                <a:spcPts val="2450"/>
              </a:lnSpc>
              <a:buNone/>
            </a:pPr>
            <a:r>
              <a:rPr lang="en-US" sz="1500">
                <a:solidFill>
                  <a:srgbClr val="15213F"/>
                </a:solidFill>
                <a:latin typeface="Roboto" pitchFamily="34" charset="0"/>
                <a:ea typeface="Roboto" pitchFamily="34" charset="-122"/>
                <a:cs typeface="Roboto" pitchFamily="34" charset="-120"/>
              </a:rPr>
              <a:t>Document findings and refine architectures. Conduct regular game days.</a:t>
            </a:r>
            <a:endParaRPr lang="en-US" sz="1500"/>
          </a:p>
        </p:txBody>
      </p:sp>
      <p:sp>
        <p:nvSpPr>
          <p:cNvPr id="19" name="Text 17"/>
          <p:cNvSpPr/>
          <p:nvPr/>
        </p:nvSpPr>
        <p:spPr>
          <a:xfrm>
            <a:off x="9857780" y="5183862"/>
            <a:ext cx="2606754" cy="305514"/>
          </a:xfrm>
          <a:prstGeom prst="rect">
            <a:avLst/>
          </a:prstGeom>
          <a:noFill/>
          <a:ln/>
        </p:spPr>
        <p:txBody>
          <a:bodyPr wrap="none" lIns="0" tIns="0" rIns="0" bIns="0" rtlCol="0" anchor="t"/>
          <a:lstStyle/>
          <a:p>
            <a:pPr marL="0" indent="0">
              <a:lnSpc>
                <a:spcPts val="2400"/>
              </a:lnSpc>
              <a:buNone/>
            </a:pPr>
            <a:r>
              <a:rPr lang="en-US" sz="1900">
                <a:solidFill>
                  <a:srgbClr val="3257B8"/>
                </a:solidFill>
                <a:latin typeface="Roboto Slab" pitchFamily="34" charset="0"/>
                <a:ea typeface="Roboto Slab" pitchFamily="34" charset="-122"/>
                <a:cs typeface="Roboto Slab" pitchFamily="34" charset="-120"/>
              </a:rPr>
              <a:t>Security &amp; Compliance</a:t>
            </a:r>
            <a:endParaRPr lang="en-US" sz="1900"/>
          </a:p>
        </p:txBody>
      </p:sp>
      <p:sp>
        <p:nvSpPr>
          <p:cNvPr id="20" name="Text 18"/>
          <p:cNvSpPr/>
          <p:nvPr/>
        </p:nvSpPr>
        <p:spPr>
          <a:xfrm>
            <a:off x="9857780" y="5684877"/>
            <a:ext cx="4102179" cy="625554"/>
          </a:xfrm>
          <a:prstGeom prst="rect">
            <a:avLst/>
          </a:prstGeom>
          <a:noFill/>
          <a:ln/>
        </p:spPr>
        <p:txBody>
          <a:bodyPr wrap="square" lIns="0" tIns="0" rIns="0" bIns="0" rtlCol="0" anchor="t"/>
          <a:lstStyle/>
          <a:p>
            <a:pPr marL="0" indent="0">
              <a:lnSpc>
                <a:spcPts val="2450"/>
              </a:lnSpc>
              <a:buNone/>
            </a:pPr>
            <a:r>
              <a:rPr lang="en-US" sz="1500">
                <a:solidFill>
                  <a:srgbClr val="15213F"/>
                </a:solidFill>
                <a:latin typeface="Roboto" pitchFamily="34" charset="0"/>
                <a:ea typeface="Roboto" pitchFamily="34" charset="-122"/>
                <a:cs typeface="Roboto" pitchFamily="34" charset="-120"/>
              </a:rPr>
              <a:t>Limit tests to authorized environments. Encrypt data and avoid SLA violations.</a:t>
            </a:r>
            <a:endParaRPr lang="en-US" sz="1500"/>
          </a:p>
        </p:txBody>
      </p:sp>
      <p:sp>
        <p:nvSpPr>
          <p:cNvPr id="21" name="Text 19"/>
          <p:cNvSpPr/>
          <p:nvPr/>
        </p:nvSpPr>
        <p:spPr>
          <a:xfrm>
            <a:off x="684252" y="6706195"/>
            <a:ext cx="13261896" cy="312777"/>
          </a:xfrm>
          <a:prstGeom prst="rect">
            <a:avLst/>
          </a:prstGeom>
          <a:noFill/>
          <a:ln/>
        </p:spPr>
        <p:txBody>
          <a:bodyPr wrap="none" lIns="0" tIns="0" rIns="0" bIns="0" rtlCol="0" anchor="t"/>
          <a:lstStyle/>
          <a:p>
            <a:pPr>
              <a:lnSpc>
                <a:spcPts val="2450"/>
              </a:lnSpc>
            </a:pPr>
            <a:r>
              <a:rPr lang="en-US" sz="1500">
                <a:solidFill>
                  <a:srgbClr val="15213F"/>
                </a:solidFill>
                <a:latin typeface="Roboto"/>
                <a:ea typeface="Roboto"/>
                <a:cs typeface="Roboto"/>
              </a:rPr>
              <a:t>Note : Involve the entire team. Foster a blameless culture. Train on incident response.</a:t>
            </a:r>
            <a:endParaRPr lang="en-US" sz="1500">
              <a:latin typeface="Roboto"/>
              <a:ea typeface="Roboto"/>
              <a:cs typeface="Roboto"/>
            </a:endParaRPr>
          </a:p>
        </p:txBody>
      </p:sp>
      <p:pic>
        <p:nvPicPr>
          <p:cNvPr id="23" name="Picture 22">
            <a:extLst>
              <a:ext uri="{FF2B5EF4-FFF2-40B4-BE49-F238E27FC236}">
                <a16:creationId xmlns:a16="http://schemas.microsoft.com/office/drawing/2014/main" id="{F526CD28-5775-0B17-2406-167E83CC7972}"/>
              </a:ext>
            </a:extLst>
          </p:cNvPr>
          <p:cNvPicPr>
            <a:picLocks noChangeAspect="1"/>
          </p:cNvPicPr>
          <p:nvPr/>
        </p:nvPicPr>
        <p:blipFill>
          <a:blip r:embed="rId3"/>
          <a:stretch>
            <a:fillRect/>
          </a:stretch>
        </p:blipFill>
        <p:spPr>
          <a:xfrm>
            <a:off x="14240106" y="203705"/>
            <a:ext cx="267629" cy="4117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name="Slide 3">
    <p:spTree>
      <p:nvGrpSpPr>
        <p:cNvPr id="1" name=""/>
        <p:cNvGrpSpPr/>
        <p:nvPr/>
      </p:nvGrpSpPr>
      <p:grpSpPr>
        <a:xfrm>
          <a:off x="0" y="0"/>
          <a:ext cx="0" cy="0"/>
          <a:chOff x="0" y="0"/>
          <a:chExt cx="0" cy="0"/>
        </a:xfrm>
      </p:grpSpPr>
      <p:sp>
        <p:nvSpPr>
          <p:cNvPr id="2" name="Text 0"/>
          <p:cNvSpPr/>
          <p:nvPr/>
        </p:nvSpPr>
        <p:spPr>
          <a:xfrm>
            <a:off x="613469" y="655083"/>
            <a:ext cx="9010055" cy="712708"/>
          </a:xfrm>
          <a:prstGeom prst="rect">
            <a:avLst/>
          </a:prstGeom>
          <a:noFill/>
          <a:ln/>
        </p:spPr>
        <p:txBody>
          <a:bodyPr wrap="none" lIns="0" tIns="0" rIns="0" bIns="0" rtlCol="0" anchor="t"/>
          <a:lstStyle/>
          <a:p>
            <a:pPr>
              <a:lnSpc>
                <a:spcPts val="4650"/>
              </a:lnSpc>
            </a:pPr>
            <a:r>
              <a:rPr lang="en-US" sz="3700">
                <a:solidFill>
                  <a:srgbClr val="505468"/>
                </a:solidFill>
                <a:latin typeface="Instrument Sans Semi Bold"/>
                <a:cs typeface="Instrument Sans Semi Bold"/>
              </a:rPr>
              <a:t>Why Banks Need Chaos Engineering</a:t>
            </a:r>
            <a:endParaRPr lang="en-US" sz="3700">
              <a:solidFill>
                <a:srgbClr val="FF0000"/>
              </a:solidFill>
              <a:latin typeface="Instrument Sans Semi Bold" pitchFamily="34" charset="0"/>
              <a:cs typeface="Instrument Sans Semi Bold" pitchFamily="34" charset="0"/>
            </a:endParaRPr>
          </a:p>
        </p:txBody>
      </p:sp>
      <p:pic>
        <p:nvPicPr>
          <p:cNvPr id="3" name="Image 0" descr="preencoded.png"/>
          <p:cNvPicPr>
            <a:picLocks noChangeAspect="1"/>
          </p:cNvPicPr>
          <p:nvPr/>
        </p:nvPicPr>
        <p:blipFill>
          <a:blip r:embed="rId3">
            <a:duotone>
              <a:prstClr val="black"/>
              <a:schemeClr val="accent6">
                <a:tint val="45000"/>
                <a:satMod val="400000"/>
              </a:schemeClr>
            </a:duotone>
          </a:blip>
          <a:stretch>
            <a:fillRect/>
          </a:stretch>
        </p:blipFill>
        <p:spPr>
          <a:xfrm>
            <a:off x="2954774" y="2214682"/>
            <a:ext cx="2163723" cy="1612702"/>
          </a:xfrm>
          <a:prstGeom prst="rect">
            <a:avLst/>
          </a:prstGeom>
        </p:spPr>
      </p:pic>
      <p:sp>
        <p:nvSpPr>
          <p:cNvPr id="4" name="Text 1"/>
          <p:cNvSpPr/>
          <p:nvPr/>
        </p:nvSpPr>
        <p:spPr>
          <a:xfrm>
            <a:off x="3988594" y="3013710"/>
            <a:ext cx="95845" cy="433388"/>
          </a:xfrm>
          <a:prstGeom prst="rect">
            <a:avLst/>
          </a:prstGeom>
          <a:noFill/>
          <a:ln/>
        </p:spPr>
        <p:txBody>
          <a:bodyPr wrap="none" lIns="0" tIns="0" rIns="0" bIns="0" rtlCol="0" anchor="t"/>
          <a:lstStyle/>
          <a:p>
            <a:pPr marL="0" indent="0" algn="ctr">
              <a:lnSpc>
                <a:spcPts val="3400"/>
              </a:lnSpc>
              <a:buNone/>
            </a:pPr>
            <a:r>
              <a:rPr lang="en-US" sz="2100" b="1">
                <a:solidFill>
                  <a:srgbClr val="272525"/>
                </a:solidFill>
                <a:latin typeface="Barlow Bold" pitchFamily="34" charset="0"/>
                <a:ea typeface="Barlow Bold" pitchFamily="34" charset="-122"/>
                <a:cs typeface="Barlow Bold" pitchFamily="34" charset="-120"/>
              </a:rPr>
              <a:t>1</a:t>
            </a:r>
            <a:endParaRPr lang="en-US" sz="2100"/>
          </a:p>
        </p:txBody>
      </p:sp>
      <p:sp>
        <p:nvSpPr>
          <p:cNvPr id="5" name="Text 2"/>
          <p:cNvSpPr/>
          <p:nvPr/>
        </p:nvSpPr>
        <p:spPr>
          <a:xfrm>
            <a:off x="5335072" y="2604611"/>
            <a:ext cx="2850713" cy="356235"/>
          </a:xfrm>
          <a:prstGeom prst="rect">
            <a:avLst/>
          </a:prstGeom>
          <a:noFill/>
          <a:ln/>
        </p:spPr>
        <p:txBody>
          <a:bodyPr wrap="none" lIns="0" tIns="0" rIns="0" bIns="0" rtlCol="0" anchor="t"/>
          <a:lstStyle/>
          <a:p>
            <a:pPr marL="0" indent="0" algn="l">
              <a:lnSpc>
                <a:spcPts val="2800"/>
              </a:lnSpc>
              <a:buNone/>
            </a:pPr>
            <a:r>
              <a:rPr lang="en-US" sz="2200" b="1">
                <a:solidFill>
                  <a:srgbClr val="272525"/>
                </a:solidFill>
                <a:latin typeface="Barlow Bold" pitchFamily="34" charset="0"/>
                <a:ea typeface="Barlow Bold" pitchFamily="34" charset="-122"/>
                <a:cs typeface="Barlow Bold" pitchFamily="34" charset="-120"/>
              </a:rPr>
              <a:t>Customer Trust</a:t>
            </a:r>
            <a:endParaRPr lang="en-US" sz="2200"/>
          </a:p>
        </p:txBody>
      </p:sp>
      <p:sp>
        <p:nvSpPr>
          <p:cNvPr id="6" name="Text 3"/>
          <p:cNvSpPr/>
          <p:nvPr/>
        </p:nvSpPr>
        <p:spPr>
          <a:xfrm>
            <a:off x="5335072" y="3090743"/>
            <a:ext cx="7799308" cy="346710"/>
          </a:xfrm>
          <a:prstGeom prst="rect">
            <a:avLst/>
          </a:prstGeom>
          <a:noFill/>
          <a:ln/>
        </p:spPr>
        <p:txBody>
          <a:bodyPr wrap="none" lIns="0" tIns="0" rIns="0" bIns="0" rtlCol="0" anchor="t"/>
          <a:lstStyle/>
          <a:p>
            <a:pPr marL="0" indent="0" algn="l">
              <a:lnSpc>
                <a:spcPts val="2700"/>
              </a:lnSpc>
              <a:buNone/>
            </a:pPr>
            <a:r>
              <a:rPr lang="en-US" sz="1700">
                <a:solidFill>
                  <a:srgbClr val="272525"/>
                </a:solidFill>
                <a:latin typeface="Montserrat" pitchFamily="34" charset="0"/>
                <a:ea typeface="Montserrat" pitchFamily="34" charset="-122"/>
                <a:cs typeface="Montserrat" pitchFamily="34" charset="-120"/>
              </a:rPr>
              <a:t>Prevents downtime that erodes confidence in digital banking platforms.</a:t>
            </a:r>
            <a:endParaRPr lang="en-US" sz="1700"/>
          </a:p>
        </p:txBody>
      </p:sp>
      <p:pic>
        <p:nvPicPr>
          <p:cNvPr id="8" name="Image 1" descr="preencoded.png"/>
          <p:cNvPicPr>
            <a:picLocks noChangeAspect="1"/>
          </p:cNvPicPr>
          <p:nvPr/>
        </p:nvPicPr>
        <p:blipFill>
          <a:blip r:embed="rId4">
            <a:duotone>
              <a:prstClr val="black"/>
              <a:schemeClr val="accent5">
                <a:tint val="45000"/>
                <a:satMod val="400000"/>
              </a:schemeClr>
            </a:duotone>
          </a:blip>
          <a:stretch>
            <a:fillRect/>
          </a:stretch>
        </p:blipFill>
        <p:spPr>
          <a:xfrm>
            <a:off x="1872972" y="3881438"/>
            <a:ext cx="4327446" cy="1612702"/>
          </a:xfrm>
          <a:prstGeom prst="rect">
            <a:avLst/>
          </a:prstGeom>
        </p:spPr>
      </p:pic>
      <p:sp>
        <p:nvSpPr>
          <p:cNvPr id="9" name="Text 5"/>
          <p:cNvSpPr/>
          <p:nvPr/>
        </p:nvSpPr>
        <p:spPr>
          <a:xfrm>
            <a:off x="3960733" y="4471035"/>
            <a:ext cx="151686" cy="433388"/>
          </a:xfrm>
          <a:prstGeom prst="rect">
            <a:avLst/>
          </a:prstGeom>
          <a:noFill/>
          <a:ln/>
        </p:spPr>
        <p:txBody>
          <a:bodyPr wrap="none" lIns="0" tIns="0" rIns="0" bIns="0" rtlCol="0" anchor="t"/>
          <a:lstStyle/>
          <a:p>
            <a:pPr marL="0" indent="0" algn="ctr">
              <a:lnSpc>
                <a:spcPts val="3400"/>
              </a:lnSpc>
              <a:buNone/>
            </a:pPr>
            <a:r>
              <a:rPr lang="en-US" sz="2100" b="1">
                <a:solidFill>
                  <a:srgbClr val="272525"/>
                </a:solidFill>
                <a:latin typeface="Barlow Bold" pitchFamily="34" charset="0"/>
                <a:ea typeface="Barlow Bold" pitchFamily="34" charset="-122"/>
                <a:cs typeface="Barlow Bold" pitchFamily="34" charset="-120"/>
              </a:rPr>
              <a:t>2</a:t>
            </a:r>
            <a:endParaRPr lang="en-US" sz="2100"/>
          </a:p>
        </p:txBody>
      </p:sp>
      <p:sp>
        <p:nvSpPr>
          <p:cNvPr id="10" name="Text 6"/>
          <p:cNvSpPr/>
          <p:nvPr/>
        </p:nvSpPr>
        <p:spPr>
          <a:xfrm>
            <a:off x="6416993" y="4098012"/>
            <a:ext cx="2850713" cy="356235"/>
          </a:xfrm>
          <a:prstGeom prst="rect">
            <a:avLst/>
          </a:prstGeom>
          <a:noFill/>
          <a:ln/>
        </p:spPr>
        <p:txBody>
          <a:bodyPr wrap="none" lIns="0" tIns="0" rIns="0" bIns="0" rtlCol="0" anchor="t"/>
          <a:lstStyle/>
          <a:p>
            <a:pPr marL="0" indent="0" algn="l">
              <a:lnSpc>
                <a:spcPts val="2800"/>
              </a:lnSpc>
              <a:buNone/>
            </a:pPr>
            <a:r>
              <a:rPr lang="en-US" sz="2200" b="1">
                <a:solidFill>
                  <a:srgbClr val="272525"/>
                </a:solidFill>
                <a:latin typeface="Barlow Bold" pitchFamily="34" charset="0"/>
                <a:ea typeface="Barlow Bold" pitchFamily="34" charset="-122"/>
                <a:cs typeface="Barlow Bold" pitchFamily="34" charset="-120"/>
              </a:rPr>
              <a:t>Real-Time Insights</a:t>
            </a:r>
            <a:endParaRPr lang="en-US" sz="2200"/>
          </a:p>
        </p:txBody>
      </p:sp>
      <p:sp>
        <p:nvSpPr>
          <p:cNvPr id="11" name="Text 7"/>
          <p:cNvSpPr/>
          <p:nvPr/>
        </p:nvSpPr>
        <p:spPr>
          <a:xfrm>
            <a:off x="6416993" y="4584144"/>
            <a:ext cx="7238524" cy="693420"/>
          </a:xfrm>
          <a:prstGeom prst="rect">
            <a:avLst/>
          </a:prstGeom>
          <a:noFill/>
          <a:ln/>
        </p:spPr>
        <p:txBody>
          <a:bodyPr wrap="square" lIns="0" tIns="0" rIns="0" bIns="0" rtlCol="0" anchor="t"/>
          <a:lstStyle/>
          <a:p>
            <a:pPr marL="0" indent="0" algn="l">
              <a:lnSpc>
                <a:spcPts val="2700"/>
              </a:lnSpc>
              <a:buNone/>
            </a:pPr>
            <a:r>
              <a:rPr lang="en-US" sz="1700">
                <a:solidFill>
                  <a:srgbClr val="272525"/>
                </a:solidFill>
                <a:latin typeface="Montserrat" pitchFamily="34" charset="0"/>
                <a:ea typeface="Montserrat" pitchFamily="34" charset="-122"/>
                <a:cs typeface="Montserrat" pitchFamily="34" charset="-120"/>
              </a:rPr>
              <a:t>Protects critical systems like Kafka pipelines handling millions of transactions.</a:t>
            </a:r>
            <a:endParaRPr lang="en-US" sz="1700"/>
          </a:p>
        </p:txBody>
      </p:sp>
      <p:pic>
        <p:nvPicPr>
          <p:cNvPr id="13" name="Image 2" descr="preencoded.png"/>
          <p:cNvPicPr>
            <a:picLocks noChangeAspect="1"/>
          </p:cNvPicPr>
          <p:nvPr/>
        </p:nvPicPr>
        <p:blipFill>
          <a:blip r:embed="rId5">
            <a:duotone>
              <a:prstClr val="black"/>
              <a:schemeClr val="accent2">
                <a:tint val="45000"/>
                <a:satMod val="400000"/>
              </a:schemeClr>
            </a:duotone>
          </a:blip>
          <a:stretch>
            <a:fillRect/>
          </a:stretch>
        </p:blipFill>
        <p:spPr>
          <a:xfrm>
            <a:off x="791051" y="5548193"/>
            <a:ext cx="6491288" cy="1612702"/>
          </a:xfrm>
          <a:prstGeom prst="rect">
            <a:avLst/>
          </a:prstGeom>
        </p:spPr>
      </p:pic>
      <p:sp>
        <p:nvSpPr>
          <p:cNvPr id="14" name="Text 9"/>
          <p:cNvSpPr/>
          <p:nvPr/>
        </p:nvSpPr>
        <p:spPr>
          <a:xfrm>
            <a:off x="3963591" y="6137791"/>
            <a:ext cx="146209" cy="433388"/>
          </a:xfrm>
          <a:prstGeom prst="rect">
            <a:avLst/>
          </a:prstGeom>
          <a:noFill/>
          <a:ln/>
        </p:spPr>
        <p:txBody>
          <a:bodyPr wrap="none" lIns="0" tIns="0" rIns="0" bIns="0" rtlCol="0" anchor="t"/>
          <a:lstStyle/>
          <a:p>
            <a:pPr marL="0" indent="0" algn="ctr">
              <a:lnSpc>
                <a:spcPts val="3400"/>
              </a:lnSpc>
              <a:buNone/>
            </a:pPr>
            <a:r>
              <a:rPr lang="en-US" sz="2100" b="1">
                <a:solidFill>
                  <a:srgbClr val="272525"/>
                </a:solidFill>
                <a:latin typeface="Barlow Bold" pitchFamily="34" charset="0"/>
                <a:ea typeface="Barlow Bold" pitchFamily="34" charset="-122"/>
                <a:cs typeface="Barlow Bold" pitchFamily="34" charset="-120"/>
              </a:rPr>
              <a:t>3</a:t>
            </a:r>
            <a:endParaRPr lang="en-US" sz="2100"/>
          </a:p>
        </p:txBody>
      </p:sp>
      <p:sp>
        <p:nvSpPr>
          <p:cNvPr id="15" name="Text 10"/>
          <p:cNvSpPr/>
          <p:nvPr/>
        </p:nvSpPr>
        <p:spPr>
          <a:xfrm>
            <a:off x="7498913" y="5764768"/>
            <a:ext cx="2850713" cy="356235"/>
          </a:xfrm>
          <a:prstGeom prst="rect">
            <a:avLst/>
          </a:prstGeom>
          <a:noFill/>
          <a:ln/>
        </p:spPr>
        <p:txBody>
          <a:bodyPr wrap="none" lIns="0" tIns="0" rIns="0" bIns="0" rtlCol="0" anchor="t"/>
          <a:lstStyle/>
          <a:p>
            <a:pPr marL="0" indent="0" algn="l">
              <a:lnSpc>
                <a:spcPts val="2800"/>
              </a:lnSpc>
              <a:buNone/>
            </a:pPr>
            <a:r>
              <a:rPr lang="en-US" sz="2200" b="1">
                <a:solidFill>
                  <a:srgbClr val="272525"/>
                </a:solidFill>
                <a:latin typeface="Barlow Bold" pitchFamily="34" charset="0"/>
                <a:ea typeface="Barlow Bold" pitchFamily="34" charset="-122"/>
                <a:cs typeface="Barlow Bold" pitchFamily="34" charset="-120"/>
              </a:rPr>
              <a:t>High Availability</a:t>
            </a:r>
            <a:endParaRPr lang="en-US" sz="2200"/>
          </a:p>
        </p:txBody>
      </p:sp>
      <p:sp>
        <p:nvSpPr>
          <p:cNvPr id="16" name="Text 11"/>
          <p:cNvSpPr/>
          <p:nvPr/>
        </p:nvSpPr>
        <p:spPr>
          <a:xfrm>
            <a:off x="7498913" y="6250900"/>
            <a:ext cx="6156603" cy="693420"/>
          </a:xfrm>
          <a:prstGeom prst="rect">
            <a:avLst/>
          </a:prstGeom>
          <a:noFill/>
          <a:ln/>
        </p:spPr>
        <p:txBody>
          <a:bodyPr wrap="square" lIns="0" tIns="0" rIns="0" bIns="0" rtlCol="0" anchor="t"/>
          <a:lstStyle/>
          <a:p>
            <a:pPr marL="0" indent="0" algn="l">
              <a:lnSpc>
                <a:spcPts val="2700"/>
              </a:lnSpc>
              <a:buNone/>
            </a:pPr>
            <a:r>
              <a:rPr lang="en-US" sz="1700">
                <a:solidFill>
                  <a:srgbClr val="272525"/>
                </a:solidFill>
                <a:latin typeface="Montserrat" pitchFamily="34" charset="0"/>
                <a:ea typeface="Montserrat" pitchFamily="34" charset="-122"/>
                <a:cs typeface="Montserrat" pitchFamily="34" charset="-120"/>
              </a:rPr>
              <a:t>Ensures 24/7 availability for essential services like payment processing.</a:t>
            </a:r>
            <a:endParaRPr lang="en-US" sz="1700"/>
          </a:p>
        </p:txBody>
      </p:sp>
      <p:pic>
        <p:nvPicPr>
          <p:cNvPr id="17" name="Picture 16">
            <a:extLst>
              <a:ext uri="{FF2B5EF4-FFF2-40B4-BE49-F238E27FC236}">
                <a16:creationId xmlns:a16="http://schemas.microsoft.com/office/drawing/2014/main" id="{788E7075-7219-6195-A6B8-3E304C2FEA5C}"/>
              </a:ext>
            </a:extLst>
          </p:cNvPr>
          <p:cNvPicPr>
            <a:picLocks noChangeAspect="1"/>
          </p:cNvPicPr>
          <p:nvPr/>
        </p:nvPicPr>
        <p:blipFill>
          <a:blip r:embed="rId6"/>
          <a:stretch>
            <a:fillRect/>
          </a:stretch>
        </p:blipFill>
        <p:spPr>
          <a:xfrm>
            <a:off x="14240106" y="214856"/>
            <a:ext cx="267629" cy="41173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name="Slide 4">
    <p:spTree>
      <p:nvGrpSpPr>
        <p:cNvPr id="1" name=""/>
        <p:cNvGrpSpPr/>
        <p:nvPr/>
      </p:nvGrpSpPr>
      <p:grpSpPr>
        <a:xfrm>
          <a:off x="0" y="0"/>
          <a:ext cx="0" cy="0"/>
          <a:chOff x="0" y="0"/>
          <a:chExt cx="0" cy="0"/>
        </a:xfrm>
      </p:grpSpPr>
      <p:sp>
        <p:nvSpPr>
          <p:cNvPr id="3" name="Text 0"/>
          <p:cNvSpPr/>
          <p:nvPr/>
        </p:nvSpPr>
        <p:spPr>
          <a:xfrm>
            <a:off x="6153388" y="840581"/>
            <a:ext cx="6982658" cy="626864"/>
          </a:xfrm>
          <a:prstGeom prst="rect">
            <a:avLst/>
          </a:prstGeom>
          <a:noFill/>
          <a:ln/>
        </p:spPr>
        <p:txBody>
          <a:bodyPr wrap="none" lIns="0" tIns="0" rIns="0" bIns="0" rtlCol="0" anchor="t"/>
          <a:lstStyle/>
          <a:p>
            <a:pPr>
              <a:lnSpc>
                <a:spcPts val="4650"/>
              </a:lnSpc>
            </a:pPr>
            <a:r>
              <a:rPr lang="en-US" sz="3700">
                <a:solidFill>
                  <a:srgbClr val="505468"/>
                </a:solidFill>
                <a:latin typeface="Instrument Sans Semi Bold"/>
                <a:cs typeface="Instrument Sans Semi Bold"/>
              </a:rPr>
              <a:t>The Chaos Engineering Phases</a:t>
            </a:r>
            <a:br>
              <a:rPr lang="en-US" sz="3700">
                <a:solidFill>
                  <a:srgbClr val="505468"/>
                </a:solidFill>
                <a:latin typeface="Instrument Sans Semi Bold"/>
                <a:cs typeface="Instrument Sans Semi Bold"/>
              </a:rPr>
            </a:br>
            <a:endParaRPr lang="en-US" sz="3700">
              <a:solidFill>
                <a:srgbClr val="FF0000"/>
              </a:solidFill>
              <a:latin typeface="Instrument Sans Semi Bold" pitchFamily="34" charset="0"/>
              <a:cs typeface="Instrument Sans Semi Bold"/>
            </a:endParaRPr>
          </a:p>
        </p:txBody>
      </p:sp>
      <p:sp>
        <p:nvSpPr>
          <p:cNvPr id="4" name="Shape 1"/>
          <p:cNvSpPr/>
          <p:nvPr/>
        </p:nvSpPr>
        <p:spPr>
          <a:xfrm>
            <a:off x="6427827" y="1753314"/>
            <a:ext cx="22860" cy="5635704"/>
          </a:xfrm>
          <a:prstGeom prst="roundRect">
            <a:avLst>
              <a:gd name="adj" fmla="val 750312"/>
            </a:avLst>
          </a:prstGeom>
          <a:solidFill>
            <a:srgbClr val="C1C3D0"/>
          </a:solidFill>
          <a:ln/>
        </p:spPr>
        <p:txBody>
          <a:bodyPr/>
          <a:lstStyle/>
          <a:p>
            <a:endParaRPr lang="en-IN"/>
          </a:p>
        </p:txBody>
      </p:sp>
      <p:sp>
        <p:nvSpPr>
          <p:cNvPr id="5" name="Shape 2"/>
          <p:cNvSpPr/>
          <p:nvPr/>
        </p:nvSpPr>
        <p:spPr>
          <a:xfrm>
            <a:off x="6630769" y="2170509"/>
            <a:ext cx="666988" cy="22860"/>
          </a:xfrm>
          <a:prstGeom prst="roundRect">
            <a:avLst>
              <a:gd name="adj" fmla="val 750312"/>
            </a:avLst>
          </a:prstGeom>
          <a:solidFill>
            <a:srgbClr val="C1C3D0"/>
          </a:solidFill>
          <a:ln/>
        </p:spPr>
        <p:txBody>
          <a:bodyPr/>
          <a:lstStyle/>
          <a:p>
            <a:endParaRPr lang="en-IN"/>
          </a:p>
        </p:txBody>
      </p:sp>
      <p:sp>
        <p:nvSpPr>
          <p:cNvPr id="6" name="Shape 3"/>
          <p:cNvSpPr/>
          <p:nvPr/>
        </p:nvSpPr>
        <p:spPr>
          <a:xfrm>
            <a:off x="6224885" y="1967627"/>
            <a:ext cx="428744" cy="428744"/>
          </a:xfrm>
          <a:prstGeom prst="roundRect">
            <a:avLst>
              <a:gd name="adj" fmla="val 40006"/>
            </a:avLst>
          </a:prstGeom>
          <a:solidFill>
            <a:srgbClr val="EEEFF5"/>
          </a:solidFill>
          <a:ln/>
          <a:effectLst>
            <a:outerShdw blurRad="46990" dist="22860" dir="13500000" algn="bl" rotWithShape="0">
              <a:srgbClr val="FFFFFF">
                <a:alpha val="70000"/>
              </a:srgbClr>
            </a:outerShdw>
          </a:effectLst>
        </p:spPr>
        <p:txBody>
          <a:bodyPr/>
          <a:lstStyle/>
          <a:p>
            <a:endParaRPr lang="en-IN"/>
          </a:p>
        </p:txBody>
      </p:sp>
      <p:sp>
        <p:nvSpPr>
          <p:cNvPr id="7" name="Text 4"/>
          <p:cNvSpPr/>
          <p:nvPr/>
        </p:nvSpPr>
        <p:spPr>
          <a:xfrm>
            <a:off x="6385977" y="2031563"/>
            <a:ext cx="106561" cy="300871"/>
          </a:xfrm>
          <a:prstGeom prst="rect">
            <a:avLst/>
          </a:prstGeom>
          <a:noFill/>
          <a:ln/>
        </p:spPr>
        <p:txBody>
          <a:bodyPr wrap="none" lIns="0" tIns="0" rIns="0" bIns="0" rtlCol="0" anchor="t"/>
          <a:lstStyle/>
          <a:p>
            <a:pPr marL="0" indent="0" algn="ctr">
              <a:lnSpc>
                <a:spcPts val="2350"/>
              </a:lnSpc>
              <a:buNone/>
            </a:pPr>
            <a:r>
              <a:rPr lang="en-US" sz="2350" b="1">
                <a:solidFill>
                  <a:srgbClr val="272525"/>
                </a:solidFill>
                <a:latin typeface="Barlow Bold" pitchFamily="34" charset="0"/>
                <a:ea typeface="Barlow Bold" pitchFamily="34" charset="-122"/>
                <a:cs typeface="Barlow Bold" pitchFamily="34" charset="-120"/>
              </a:rPr>
              <a:t>1</a:t>
            </a:r>
            <a:endParaRPr lang="en-US" sz="2350"/>
          </a:p>
        </p:txBody>
      </p:sp>
      <p:sp>
        <p:nvSpPr>
          <p:cNvPr id="8" name="Text 5"/>
          <p:cNvSpPr/>
          <p:nvPr/>
        </p:nvSpPr>
        <p:spPr>
          <a:xfrm>
            <a:off x="7487364" y="1943814"/>
            <a:ext cx="2507575" cy="313373"/>
          </a:xfrm>
          <a:prstGeom prst="rect">
            <a:avLst/>
          </a:prstGeom>
          <a:noFill/>
          <a:ln/>
        </p:spPr>
        <p:txBody>
          <a:bodyPr wrap="none" lIns="0" tIns="0" rIns="0" bIns="0" rtlCol="0" anchor="t"/>
          <a:lstStyle/>
          <a:p>
            <a:pPr marL="0" indent="0" algn="l">
              <a:lnSpc>
                <a:spcPts val="2450"/>
              </a:lnSpc>
              <a:buNone/>
            </a:pPr>
            <a:r>
              <a:rPr lang="en-US" sz="1950" b="1">
                <a:solidFill>
                  <a:srgbClr val="272525"/>
                </a:solidFill>
                <a:latin typeface="Barlow Bold" pitchFamily="34" charset="0"/>
                <a:ea typeface="Barlow Bold" pitchFamily="34" charset="-122"/>
                <a:cs typeface="Barlow Bold" pitchFamily="34" charset="-120"/>
              </a:rPr>
              <a:t>Steady State</a:t>
            </a:r>
            <a:endParaRPr lang="en-US" sz="1950"/>
          </a:p>
        </p:txBody>
      </p:sp>
      <p:sp>
        <p:nvSpPr>
          <p:cNvPr id="9" name="Text 6"/>
          <p:cNvSpPr/>
          <p:nvPr/>
        </p:nvSpPr>
        <p:spPr>
          <a:xfrm>
            <a:off x="7487364" y="2371487"/>
            <a:ext cx="6476048" cy="304919"/>
          </a:xfrm>
          <a:prstGeom prst="rect">
            <a:avLst/>
          </a:prstGeom>
          <a:noFill/>
          <a:ln/>
        </p:spPr>
        <p:txBody>
          <a:bodyPr wrap="none" lIns="0" tIns="0" rIns="0" bIns="0" rtlCol="0" anchor="t"/>
          <a:lstStyle/>
          <a:p>
            <a:pPr marL="0" indent="0" algn="l">
              <a:lnSpc>
                <a:spcPts val="2400"/>
              </a:lnSpc>
              <a:buNone/>
            </a:pPr>
            <a:r>
              <a:rPr lang="en-US" sz="1500">
                <a:solidFill>
                  <a:srgbClr val="272525"/>
                </a:solidFill>
                <a:latin typeface="Montserrat" pitchFamily="34" charset="0"/>
                <a:ea typeface="Montserrat" pitchFamily="34" charset="-122"/>
                <a:cs typeface="Montserrat" pitchFamily="34" charset="-120"/>
              </a:rPr>
              <a:t>Establish normal system behavior as a baseline for comparison.</a:t>
            </a:r>
            <a:endParaRPr lang="en-US" sz="1500"/>
          </a:p>
        </p:txBody>
      </p:sp>
      <p:sp>
        <p:nvSpPr>
          <p:cNvPr id="10" name="Shape 7"/>
          <p:cNvSpPr/>
          <p:nvPr/>
        </p:nvSpPr>
        <p:spPr>
          <a:xfrm>
            <a:off x="6630769" y="3474601"/>
            <a:ext cx="666988" cy="22860"/>
          </a:xfrm>
          <a:prstGeom prst="roundRect">
            <a:avLst>
              <a:gd name="adj" fmla="val 750312"/>
            </a:avLst>
          </a:prstGeom>
          <a:solidFill>
            <a:srgbClr val="C1C3D0"/>
          </a:solidFill>
          <a:ln/>
        </p:spPr>
        <p:txBody>
          <a:bodyPr/>
          <a:lstStyle/>
          <a:p>
            <a:endParaRPr lang="en-IN"/>
          </a:p>
        </p:txBody>
      </p:sp>
      <p:sp>
        <p:nvSpPr>
          <p:cNvPr id="11" name="Shape 8"/>
          <p:cNvSpPr/>
          <p:nvPr/>
        </p:nvSpPr>
        <p:spPr>
          <a:xfrm>
            <a:off x="6224885" y="3271718"/>
            <a:ext cx="428744" cy="428744"/>
          </a:xfrm>
          <a:prstGeom prst="roundRect">
            <a:avLst>
              <a:gd name="adj" fmla="val 40006"/>
            </a:avLst>
          </a:prstGeom>
          <a:solidFill>
            <a:srgbClr val="EEEFF5"/>
          </a:solidFill>
          <a:ln/>
          <a:effectLst>
            <a:outerShdw blurRad="46990" dist="22860" dir="13500000" algn="bl" rotWithShape="0">
              <a:srgbClr val="FFFFFF">
                <a:alpha val="70000"/>
              </a:srgbClr>
            </a:outerShdw>
          </a:effectLst>
        </p:spPr>
        <p:txBody>
          <a:bodyPr/>
          <a:lstStyle/>
          <a:p>
            <a:endParaRPr lang="en-IN"/>
          </a:p>
        </p:txBody>
      </p:sp>
      <p:sp>
        <p:nvSpPr>
          <p:cNvPr id="12" name="Text 9"/>
          <p:cNvSpPr/>
          <p:nvPr/>
        </p:nvSpPr>
        <p:spPr>
          <a:xfrm>
            <a:off x="6354901" y="3335655"/>
            <a:ext cx="168593" cy="300871"/>
          </a:xfrm>
          <a:prstGeom prst="rect">
            <a:avLst/>
          </a:prstGeom>
          <a:noFill/>
          <a:ln/>
        </p:spPr>
        <p:txBody>
          <a:bodyPr wrap="none" lIns="0" tIns="0" rIns="0" bIns="0" rtlCol="0" anchor="t"/>
          <a:lstStyle/>
          <a:p>
            <a:pPr marL="0" indent="0" algn="ctr">
              <a:lnSpc>
                <a:spcPts val="2350"/>
              </a:lnSpc>
              <a:buNone/>
            </a:pPr>
            <a:r>
              <a:rPr lang="en-US" sz="2350" b="1">
                <a:solidFill>
                  <a:srgbClr val="272525"/>
                </a:solidFill>
                <a:latin typeface="Barlow Bold" pitchFamily="34" charset="0"/>
                <a:ea typeface="Barlow Bold" pitchFamily="34" charset="-122"/>
                <a:cs typeface="Barlow Bold" pitchFamily="34" charset="-120"/>
              </a:rPr>
              <a:t>2</a:t>
            </a:r>
            <a:endParaRPr lang="en-US" sz="2350"/>
          </a:p>
        </p:txBody>
      </p:sp>
      <p:sp>
        <p:nvSpPr>
          <p:cNvPr id="13" name="Text 10"/>
          <p:cNvSpPr/>
          <p:nvPr/>
        </p:nvSpPr>
        <p:spPr>
          <a:xfrm>
            <a:off x="7487364" y="3247906"/>
            <a:ext cx="2507575" cy="313373"/>
          </a:xfrm>
          <a:prstGeom prst="rect">
            <a:avLst/>
          </a:prstGeom>
          <a:noFill/>
          <a:ln/>
        </p:spPr>
        <p:txBody>
          <a:bodyPr wrap="none" lIns="0" tIns="0" rIns="0" bIns="0" rtlCol="0" anchor="t"/>
          <a:lstStyle/>
          <a:p>
            <a:pPr marL="0" indent="0" algn="l">
              <a:lnSpc>
                <a:spcPts val="2450"/>
              </a:lnSpc>
              <a:buNone/>
            </a:pPr>
            <a:r>
              <a:rPr lang="en-US" sz="1950" b="1">
                <a:solidFill>
                  <a:srgbClr val="272525"/>
                </a:solidFill>
                <a:latin typeface="Barlow Bold" pitchFamily="34" charset="0"/>
                <a:ea typeface="Barlow Bold" pitchFamily="34" charset="-122"/>
                <a:cs typeface="Barlow Bold" pitchFamily="34" charset="-120"/>
              </a:rPr>
              <a:t>Hypothesis</a:t>
            </a:r>
            <a:endParaRPr lang="en-US" sz="1950"/>
          </a:p>
        </p:txBody>
      </p:sp>
      <p:sp>
        <p:nvSpPr>
          <p:cNvPr id="14" name="Text 11"/>
          <p:cNvSpPr/>
          <p:nvPr/>
        </p:nvSpPr>
        <p:spPr>
          <a:xfrm>
            <a:off x="7487364" y="3675578"/>
            <a:ext cx="6476048" cy="609838"/>
          </a:xfrm>
          <a:prstGeom prst="rect">
            <a:avLst/>
          </a:prstGeom>
          <a:noFill/>
          <a:ln/>
        </p:spPr>
        <p:txBody>
          <a:bodyPr wrap="square" lIns="0" tIns="0" rIns="0" bIns="0" rtlCol="0" anchor="t"/>
          <a:lstStyle/>
          <a:p>
            <a:pPr marL="0" indent="0" algn="l">
              <a:lnSpc>
                <a:spcPts val="2400"/>
              </a:lnSpc>
              <a:buNone/>
            </a:pPr>
            <a:r>
              <a:rPr lang="en-US" sz="1500">
                <a:solidFill>
                  <a:srgbClr val="272525"/>
                </a:solidFill>
                <a:latin typeface="Montserrat" pitchFamily="34" charset="0"/>
                <a:ea typeface="Montserrat" pitchFamily="34" charset="-122"/>
                <a:cs typeface="Montserrat" pitchFamily="34" charset="-120"/>
              </a:rPr>
              <a:t>Define expected deviations and tolerance ranges for system behavior.</a:t>
            </a:r>
            <a:endParaRPr lang="en-US" sz="1500"/>
          </a:p>
        </p:txBody>
      </p:sp>
      <p:sp>
        <p:nvSpPr>
          <p:cNvPr id="15" name="Shape 12"/>
          <p:cNvSpPr/>
          <p:nvPr/>
        </p:nvSpPr>
        <p:spPr>
          <a:xfrm>
            <a:off x="6630769" y="5083612"/>
            <a:ext cx="666988" cy="22860"/>
          </a:xfrm>
          <a:prstGeom prst="roundRect">
            <a:avLst>
              <a:gd name="adj" fmla="val 750312"/>
            </a:avLst>
          </a:prstGeom>
          <a:solidFill>
            <a:srgbClr val="C1C3D0"/>
          </a:solidFill>
          <a:ln/>
        </p:spPr>
        <p:txBody>
          <a:bodyPr/>
          <a:lstStyle/>
          <a:p>
            <a:endParaRPr lang="en-IN"/>
          </a:p>
        </p:txBody>
      </p:sp>
      <p:sp>
        <p:nvSpPr>
          <p:cNvPr id="16" name="Shape 13"/>
          <p:cNvSpPr/>
          <p:nvPr/>
        </p:nvSpPr>
        <p:spPr>
          <a:xfrm>
            <a:off x="6224885" y="4880729"/>
            <a:ext cx="428744" cy="428744"/>
          </a:xfrm>
          <a:prstGeom prst="roundRect">
            <a:avLst>
              <a:gd name="adj" fmla="val 40006"/>
            </a:avLst>
          </a:prstGeom>
          <a:solidFill>
            <a:srgbClr val="EEEFF5"/>
          </a:solidFill>
          <a:ln/>
          <a:effectLst>
            <a:outerShdw blurRad="46990" dist="22860" dir="13500000" algn="bl" rotWithShape="0">
              <a:srgbClr val="FFFFFF">
                <a:alpha val="70000"/>
              </a:srgbClr>
            </a:outerShdw>
          </a:effectLst>
        </p:spPr>
        <p:txBody>
          <a:bodyPr/>
          <a:lstStyle/>
          <a:p>
            <a:endParaRPr lang="en-IN"/>
          </a:p>
        </p:txBody>
      </p:sp>
      <p:sp>
        <p:nvSpPr>
          <p:cNvPr id="17" name="Text 14"/>
          <p:cNvSpPr/>
          <p:nvPr/>
        </p:nvSpPr>
        <p:spPr>
          <a:xfrm>
            <a:off x="6357997" y="4944666"/>
            <a:ext cx="162520" cy="300871"/>
          </a:xfrm>
          <a:prstGeom prst="rect">
            <a:avLst/>
          </a:prstGeom>
          <a:noFill/>
          <a:ln/>
        </p:spPr>
        <p:txBody>
          <a:bodyPr wrap="none" lIns="0" tIns="0" rIns="0" bIns="0" rtlCol="0" anchor="t"/>
          <a:lstStyle/>
          <a:p>
            <a:pPr marL="0" indent="0" algn="ctr">
              <a:lnSpc>
                <a:spcPts val="2350"/>
              </a:lnSpc>
              <a:buNone/>
            </a:pPr>
            <a:r>
              <a:rPr lang="en-US" sz="2350" b="1">
                <a:solidFill>
                  <a:srgbClr val="272525"/>
                </a:solidFill>
                <a:latin typeface="Barlow Bold" pitchFamily="34" charset="0"/>
                <a:ea typeface="Barlow Bold" pitchFamily="34" charset="-122"/>
                <a:cs typeface="Barlow Bold" pitchFamily="34" charset="-120"/>
              </a:rPr>
              <a:t>3</a:t>
            </a:r>
            <a:endParaRPr lang="en-US" sz="2350"/>
          </a:p>
        </p:txBody>
      </p:sp>
      <p:sp>
        <p:nvSpPr>
          <p:cNvPr id="18" name="Text 15"/>
          <p:cNvSpPr/>
          <p:nvPr/>
        </p:nvSpPr>
        <p:spPr>
          <a:xfrm>
            <a:off x="7487364" y="4856917"/>
            <a:ext cx="2507575" cy="313373"/>
          </a:xfrm>
          <a:prstGeom prst="rect">
            <a:avLst/>
          </a:prstGeom>
          <a:noFill/>
          <a:ln/>
        </p:spPr>
        <p:txBody>
          <a:bodyPr wrap="none" lIns="0" tIns="0" rIns="0" bIns="0" rtlCol="0" anchor="t"/>
          <a:lstStyle/>
          <a:p>
            <a:pPr marL="0" indent="0" algn="l">
              <a:lnSpc>
                <a:spcPts val="2450"/>
              </a:lnSpc>
              <a:buNone/>
            </a:pPr>
            <a:r>
              <a:rPr lang="en-US" sz="1950" b="1">
                <a:solidFill>
                  <a:srgbClr val="272525"/>
                </a:solidFill>
                <a:latin typeface="Barlow Bold" pitchFamily="34" charset="0"/>
                <a:ea typeface="Barlow Bold" pitchFamily="34" charset="-122"/>
                <a:cs typeface="Barlow Bold" pitchFamily="34" charset="-120"/>
              </a:rPr>
              <a:t>Run Experiment</a:t>
            </a:r>
            <a:endParaRPr lang="en-US" sz="1950"/>
          </a:p>
        </p:txBody>
      </p:sp>
      <p:sp>
        <p:nvSpPr>
          <p:cNvPr id="19" name="Text 16"/>
          <p:cNvSpPr/>
          <p:nvPr/>
        </p:nvSpPr>
        <p:spPr>
          <a:xfrm>
            <a:off x="7487364" y="5284589"/>
            <a:ext cx="6476048" cy="304919"/>
          </a:xfrm>
          <a:prstGeom prst="rect">
            <a:avLst/>
          </a:prstGeom>
          <a:noFill/>
          <a:ln/>
        </p:spPr>
        <p:txBody>
          <a:bodyPr wrap="none" lIns="0" tIns="0" rIns="0" bIns="0" rtlCol="0" anchor="t"/>
          <a:lstStyle/>
          <a:p>
            <a:pPr marL="0" indent="0" algn="l">
              <a:lnSpc>
                <a:spcPts val="2400"/>
              </a:lnSpc>
              <a:buNone/>
            </a:pPr>
            <a:r>
              <a:rPr lang="en-US" sz="1500">
                <a:solidFill>
                  <a:srgbClr val="272525"/>
                </a:solidFill>
                <a:latin typeface="Montserrat" pitchFamily="34" charset="0"/>
                <a:ea typeface="Montserrat" pitchFamily="34" charset="-122"/>
                <a:cs typeface="Montserrat" pitchFamily="34" charset="-120"/>
              </a:rPr>
              <a:t>Execute controlled, destructive actions to test system resilience.</a:t>
            </a:r>
            <a:endParaRPr lang="en-US" sz="1500"/>
          </a:p>
        </p:txBody>
      </p:sp>
      <p:sp>
        <p:nvSpPr>
          <p:cNvPr id="20" name="Shape 17"/>
          <p:cNvSpPr/>
          <p:nvPr/>
        </p:nvSpPr>
        <p:spPr>
          <a:xfrm>
            <a:off x="6630769" y="6387703"/>
            <a:ext cx="666988" cy="22860"/>
          </a:xfrm>
          <a:prstGeom prst="roundRect">
            <a:avLst>
              <a:gd name="adj" fmla="val 750312"/>
            </a:avLst>
          </a:prstGeom>
          <a:solidFill>
            <a:srgbClr val="C1C3D0"/>
          </a:solidFill>
          <a:ln/>
        </p:spPr>
        <p:txBody>
          <a:bodyPr/>
          <a:lstStyle/>
          <a:p>
            <a:endParaRPr lang="en-IN"/>
          </a:p>
        </p:txBody>
      </p:sp>
      <p:sp>
        <p:nvSpPr>
          <p:cNvPr id="21" name="Shape 18"/>
          <p:cNvSpPr/>
          <p:nvPr/>
        </p:nvSpPr>
        <p:spPr>
          <a:xfrm>
            <a:off x="6224885" y="6184821"/>
            <a:ext cx="428744" cy="428744"/>
          </a:xfrm>
          <a:prstGeom prst="roundRect">
            <a:avLst>
              <a:gd name="adj" fmla="val 40006"/>
            </a:avLst>
          </a:prstGeom>
          <a:solidFill>
            <a:srgbClr val="EEEFF5"/>
          </a:solidFill>
          <a:ln/>
          <a:effectLst>
            <a:outerShdw blurRad="46990" dist="22860" dir="13500000" algn="bl" rotWithShape="0">
              <a:srgbClr val="FFFFFF">
                <a:alpha val="70000"/>
              </a:srgbClr>
            </a:outerShdw>
          </a:effectLst>
        </p:spPr>
        <p:txBody>
          <a:bodyPr/>
          <a:lstStyle/>
          <a:p>
            <a:endParaRPr lang="en-IN"/>
          </a:p>
        </p:txBody>
      </p:sp>
      <p:sp>
        <p:nvSpPr>
          <p:cNvPr id="22" name="Text 19"/>
          <p:cNvSpPr/>
          <p:nvPr/>
        </p:nvSpPr>
        <p:spPr>
          <a:xfrm>
            <a:off x="6348234" y="6248757"/>
            <a:ext cx="182047" cy="300871"/>
          </a:xfrm>
          <a:prstGeom prst="rect">
            <a:avLst/>
          </a:prstGeom>
          <a:noFill/>
          <a:ln/>
        </p:spPr>
        <p:txBody>
          <a:bodyPr wrap="none" lIns="0" tIns="0" rIns="0" bIns="0" rtlCol="0" anchor="t"/>
          <a:lstStyle/>
          <a:p>
            <a:pPr marL="0" indent="0" algn="ctr">
              <a:lnSpc>
                <a:spcPts val="2350"/>
              </a:lnSpc>
              <a:buNone/>
            </a:pPr>
            <a:r>
              <a:rPr lang="en-US" sz="2350" b="1">
                <a:solidFill>
                  <a:srgbClr val="272525"/>
                </a:solidFill>
                <a:latin typeface="Barlow Bold" pitchFamily="34" charset="0"/>
                <a:ea typeface="Barlow Bold" pitchFamily="34" charset="-122"/>
                <a:cs typeface="Barlow Bold" pitchFamily="34" charset="-120"/>
              </a:rPr>
              <a:t>4</a:t>
            </a:r>
            <a:endParaRPr lang="en-US" sz="2350"/>
          </a:p>
        </p:txBody>
      </p:sp>
      <p:sp>
        <p:nvSpPr>
          <p:cNvPr id="23" name="Text 20"/>
          <p:cNvSpPr/>
          <p:nvPr/>
        </p:nvSpPr>
        <p:spPr>
          <a:xfrm>
            <a:off x="7487364" y="6161008"/>
            <a:ext cx="2507575" cy="313373"/>
          </a:xfrm>
          <a:prstGeom prst="rect">
            <a:avLst/>
          </a:prstGeom>
          <a:noFill/>
          <a:ln/>
        </p:spPr>
        <p:txBody>
          <a:bodyPr wrap="none" lIns="0" tIns="0" rIns="0" bIns="0" rtlCol="0" anchor="t"/>
          <a:lstStyle/>
          <a:p>
            <a:pPr marL="0" indent="0" algn="l">
              <a:lnSpc>
                <a:spcPts val="2450"/>
              </a:lnSpc>
              <a:buNone/>
            </a:pPr>
            <a:r>
              <a:rPr lang="en-US" sz="1950" b="1">
                <a:solidFill>
                  <a:srgbClr val="272525"/>
                </a:solidFill>
                <a:latin typeface="Barlow Bold" pitchFamily="34" charset="0"/>
                <a:ea typeface="Barlow Bold" pitchFamily="34" charset="-122"/>
                <a:cs typeface="Barlow Bold" pitchFamily="34" charset="-120"/>
              </a:rPr>
              <a:t>Verify &amp; Analyze</a:t>
            </a:r>
            <a:endParaRPr lang="en-US" sz="1950"/>
          </a:p>
        </p:txBody>
      </p:sp>
      <p:sp>
        <p:nvSpPr>
          <p:cNvPr id="24" name="Text 21"/>
          <p:cNvSpPr/>
          <p:nvPr/>
        </p:nvSpPr>
        <p:spPr>
          <a:xfrm>
            <a:off x="7487364" y="6588681"/>
            <a:ext cx="6476048" cy="609838"/>
          </a:xfrm>
          <a:prstGeom prst="rect">
            <a:avLst/>
          </a:prstGeom>
          <a:noFill/>
          <a:ln/>
        </p:spPr>
        <p:txBody>
          <a:bodyPr wrap="square" lIns="0" tIns="0" rIns="0" bIns="0" rtlCol="0" anchor="t"/>
          <a:lstStyle/>
          <a:p>
            <a:pPr marL="0" indent="0" algn="l">
              <a:lnSpc>
                <a:spcPts val="2400"/>
              </a:lnSpc>
              <a:buNone/>
            </a:pPr>
            <a:r>
              <a:rPr lang="en-US" sz="1500">
                <a:solidFill>
                  <a:srgbClr val="272525"/>
                </a:solidFill>
                <a:latin typeface="Montserrat" pitchFamily="34" charset="0"/>
                <a:ea typeface="Montserrat" pitchFamily="34" charset="-122"/>
                <a:cs typeface="Montserrat" pitchFamily="34" charset="-120"/>
              </a:rPr>
              <a:t>Validate results, analyze unexpected outcomes, and implement improvements.</a:t>
            </a:r>
            <a:endParaRPr lang="en-US" sz="1500"/>
          </a:p>
        </p:txBody>
      </p:sp>
      <p:pic>
        <p:nvPicPr>
          <p:cNvPr id="25" name="Picture 24" descr="A diagram of a process&#10;&#10;Description automatically generated">
            <a:extLst>
              <a:ext uri="{FF2B5EF4-FFF2-40B4-BE49-F238E27FC236}">
                <a16:creationId xmlns:a16="http://schemas.microsoft.com/office/drawing/2014/main" id="{FB2998D7-4C10-0026-74E2-3AA3C46F07C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208" y="2523946"/>
            <a:ext cx="4846000" cy="3724811"/>
          </a:xfrm>
          <a:prstGeom prst="rect">
            <a:avLst/>
          </a:prstGeom>
          <a:noFill/>
          <a:ln>
            <a:noFill/>
          </a:ln>
        </p:spPr>
      </p:pic>
      <p:pic>
        <p:nvPicPr>
          <p:cNvPr id="27" name="Picture 26">
            <a:extLst>
              <a:ext uri="{FF2B5EF4-FFF2-40B4-BE49-F238E27FC236}">
                <a16:creationId xmlns:a16="http://schemas.microsoft.com/office/drawing/2014/main" id="{35F006F6-C517-7FF7-6CC7-9FEFE78D9D0C}"/>
              </a:ext>
            </a:extLst>
          </p:cNvPr>
          <p:cNvPicPr>
            <a:picLocks noChangeAspect="1"/>
          </p:cNvPicPr>
          <p:nvPr/>
        </p:nvPicPr>
        <p:blipFill>
          <a:blip r:embed="rId5"/>
          <a:stretch>
            <a:fillRect/>
          </a:stretch>
        </p:blipFill>
        <p:spPr>
          <a:xfrm>
            <a:off x="14240106" y="203705"/>
            <a:ext cx="267629" cy="411737"/>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4A06FE27-6AC5-A498-4EC0-0D3842582478}"/>
              </a:ext>
            </a:extLst>
          </p:cNvPr>
          <p:cNvPicPr>
            <a:picLocks noChangeAspect="1"/>
          </p:cNvPicPr>
          <p:nvPr/>
        </p:nvPicPr>
        <p:blipFill>
          <a:blip r:embed="rId2"/>
          <a:stretch>
            <a:fillRect/>
          </a:stretch>
        </p:blipFill>
        <p:spPr>
          <a:xfrm>
            <a:off x="0" y="0"/>
            <a:ext cx="2520176" cy="8231743"/>
          </a:xfrm>
          <a:prstGeom prst="rect">
            <a:avLst/>
          </a:prstGeom>
        </p:spPr>
      </p:pic>
      <p:sp>
        <p:nvSpPr>
          <p:cNvPr id="5" name="Text 0">
            <a:extLst>
              <a:ext uri="{FF2B5EF4-FFF2-40B4-BE49-F238E27FC236}">
                <a16:creationId xmlns:a16="http://schemas.microsoft.com/office/drawing/2014/main" id="{30410B30-6C79-8E49-AF35-219A3FD1C64A}"/>
              </a:ext>
            </a:extLst>
          </p:cNvPr>
          <p:cNvSpPr/>
          <p:nvPr/>
        </p:nvSpPr>
        <p:spPr>
          <a:xfrm>
            <a:off x="3044283" y="218431"/>
            <a:ext cx="10868051" cy="1282303"/>
          </a:xfrm>
          <a:prstGeom prst="rect">
            <a:avLst/>
          </a:prstGeom>
          <a:noFill/>
          <a:ln/>
        </p:spPr>
        <p:txBody>
          <a:bodyPr wrap="square" lIns="0" tIns="0" rIns="0" bIns="0" rtlCol="0" anchor="t"/>
          <a:lstStyle/>
          <a:p>
            <a:pPr marL="0" indent="0">
              <a:lnSpc>
                <a:spcPts val="5000"/>
              </a:lnSpc>
              <a:buNone/>
            </a:pPr>
            <a:r>
              <a:rPr lang="en-US" sz="4000">
                <a:solidFill>
                  <a:srgbClr val="312F2B"/>
                </a:solidFill>
                <a:latin typeface="Gelasio" pitchFamily="34" charset="0"/>
                <a:ea typeface="Gelasio" pitchFamily="34" charset="-122"/>
                <a:cs typeface="Gelasio" pitchFamily="34" charset="-120"/>
              </a:rPr>
              <a:t>Chaos Engineering: A Strategic Approach</a:t>
            </a:r>
            <a:endParaRPr lang="en-US" sz="4000"/>
          </a:p>
        </p:txBody>
      </p:sp>
      <p:pic>
        <p:nvPicPr>
          <p:cNvPr id="7" name="Image 1" descr="preencoded.png">
            <a:extLst>
              <a:ext uri="{FF2B5EF4-FFF2-40B4-BE49-F238E27FC236}">
                <a16:creationId xmlns:a16="http://schemas.microsoft.com/office/drawing/2014/main" id="{A4726CD7-2AE4-EBF2-8DE8-C4245A9F33A2}"/>
              </a:ext>
            </a:extLst>
          </p:cNvPr>
          <p:cNvPicPr>
            <a:picLocks noChangeAspect="1"/>
          </p:cNvPicPr>
          <p:nvPr/>
        </p:nvPicPr>
        <p:blipFill>
          <a:blip r:embed="rId3"/>
          <a:stretch>
            <a:fillRect/>
          </a:stretch>
        </p:blipFill>
        <p:spPr>
          <a:xfrm>
            <a:off x="3044283" y="1207136"/>
            <a:ext cx="1025843" cy="1641277"/>
          </a:xfrm>
          <a:prstGeom prst="rect">
            <a:avLst/>
          </a:prstGeom>
        </p:spPr>
      </p:pic>
      <p:sp>
        <p:nvSpPr>
          <p:cNvPr id="9" name="Text 1">
            <a:extLst>
              <a:ext uri="{FF2B5EF4-FFF2-40B4-BE49-F238E27FC236}">
                <a16:creationId xmlns:a16="http://schemas.microsoft.com/office/drawing/2014/main" id="{C5CFD00E-8F85-4E90-5041-49CCAC214663}"/>
              </a:ext>
            </a:extLst>
          </p:cNvPr>
          <p:cNvSpPr/>
          <p:nvPr/>
        </p:nvSpPr>
        <p:spPr>
          <a:xfrm>
            <a:off x="4377783" y="1412280"/>
            <a:ext cx="2564606" cy="320516"/>
          </a:xfrm>
          <a:prstGeom prst="rect">
            <a:avLst/>
          </a:prstGeom>
          <a:noFill/>
          <a:ln/>
        </p:spPr>
        <p:txBody>
          <a:bodyPr wrap="none" lIns="0" tIns="0" rIns="0" bIns="0" rtlCol="0" anchor="t"/>
          <a:lstStyle/>
          <a:p>
            <a:pPr marL="0" indent="0" algn="l">
              <a:lnSpc>
                <a:spcPts val="2500"/>
              </a:lnSpc>
              <a:buNone/>
            </a:pPr>
            <a:r>
              <a:rPr lang="en-US" sz="2000">
                <a:solidFill>
                  <a:srgbClr val="272525"/>
                </a:solidFill>
                <a:latin typeface="Gelasio" pitchFamily="34" charset="0"/>
                <a:ea typeface="Gelasio" pitchFamily="34" charset="-122"/>
                <a:cs typeface="Gelasio" pitchFamily="34" charset="-120"/>
              </a:rPr>
              <a:t>Plan the Experiment</a:t>
            </a:r>
            <a:endParaRPr lang="en-US" sz="2000"/>
          </a:p>
        </p:txBody>
      </p:sp>
      <p:sp>
        <p:nvSpPr>
          <p:cNvPr id="11" name="Text 2">
            <a:extLst>
              <a:ext uri="{FF2B5EF4-FFF2-40B4-BE49-F238E27FC236}">
                <a16:creationId xmlns:a16="http://schemas.microsoft.com/office/drawing/2014/main" id="{911A4ECC-66B5-6BCC-C7F8-9411D9FF06EB}"/>
              </a:ext>
            </a:extLst>
          </p:cNvPr>
          <p:cNvSpPr/>
          <p:nvPr/>
        </p:nvSpPr>
        <p:spPr>
          <a:xfrm>
            <a:off x="4377783" y="1855788"/>
            <a:ext cx="6374368" cy="328136"/>
          </a:xfrm>
          <a:prstGeom prst="rect">
            <a:avLst/>
          </a:prstGeom>
          <a:noFill/>
          <a:ln/>
        </p:spPr>
        <p:txBody>
          <a:bodyPr wrap="none" lIns="0" tIns="0" rIns="0" bIns="0" rtlCol="0" anchor="t"/>
          <a:lstStyle/>
          <a:p>
            <a:pPr marL="0" indent="0" algn="l">
              <a:lnSpc>
                <a:spcPts val="2550"/>
              </a:lnSpc>
              <a:buNone/>
            </a:pPr>
            <a:r>
              <a:rPr lang="en-US" sz="1600">
                <a:solidFill>
                  <a:srgbClr val="272525"/>
                </a:solidFill>
                <a:latin typeface="Lato" pitchFamily="34" charset="0"/>
                <a:ea typeface="Lato" pitchFamily="34" charset="-122"/>
                <a:cs typeface="Lato" pitchFamily="34" charset="-120"/>
              </a:rPr>
              <a:t>Create hypothesis, identify potential failure points</a:t>
            </a:r>
            <a:endParaRPr lang="en-US" sz="1600"/>
          </a:p>
        </p:txBody>
      </p:sp>
      <p:pic>
        <p:nvPicPr>
          <p:cNvPr id="13" name="Image 2" descr="preencoded.png">
            <a:extLst>
              <a:ext uri="{FF2B5EF4-FFF2-40B4-BE49-F238E27FC236}">
                <a16:creationId xmlns:a16="http://schemas.microsoft.com/office/drawing/2014/main" id="{7B97E5C4-085D-C648-4D93-D2677CFD6DFC}"/>
              </a:ext>
            </a:extLst>
          </p:cNvPr>
          <p:cNvPicPr>
            <a:picLocks noChangeAspect="1"/>
          </p:cNvPicPr>
          <p:nvPr/>
        </p:nvPicPr>
        <p:blipFill>
          <a:blip r:embed="rId4"/>
          <a:stretch>
            <a:fillRect/>
          </a:stretch>
        </p:blipFill>
        <p:spPr>
          <a:xfrm>
            <a:off x="3044283" y="2848412"/>
            <a:ext cx="1025843" cy="1641277"/>
          </a:xfrm>
          <a:prstGeom prst="rect">
            <a:avLst/>
          </a:prstGeom>
        </p:spPr>
      </p:pic>
      <p:sp>
        <p:nvSpPr>
          <p:cNvPr id="15" name="Text 3">
            <a:extLst>
              <a:ext uri="{FF2B5EF4-FFF2-40B4-BE49-F238E27FC236}">
                <a16:creationId xmlns:a16="http://schemas.microsoft.com/office/drawing/2014/main" id="{D630838E-F843-40C2-61D0-8F30DB67A01C}"/>
              </a:ext>
            </a:extLst>
          </p:cNvPr>
          <p:cNvSpPr/>
          <p:nvPr/>
        </p:nvSpPr>
        <p:spPr>
          <a:xfrm>
            <a:off x="4377783" y="3053557"/>
            <a:ext cx="2564606" cy="320516"/>
          </a:xfrm>
          <a:prstGeom prst="rect">
            <a:avLst/>
          </a:prstGeom>
          <a:noFill/>
          <a:ln/>
        </p:spPr>
        <p:txBody>
          <a:bodyPr wrap="none" lIns="0" tIns="0" rIns="0" bIns="0" rtlCol="0" anchor="t"/>
          <a:lstStyle/>
          <a:p>
            <a:pPr marL="0" indent="0" algn="l">
              <a:lnSpc>
                <a:spcPts val="2500"/>
              </a:lnSpc>
              <a:buNone/>
            </a:pPr>
            <a:r>
              <a:rPr lang="en-US" sz="2000">
                <a:solidFill>
                  <a:srgbClr val="272525"/>
                </a:solidFill>
                <a:latin typeface="Gelasio" pitchFamily="34" charset="0"/>
                <a:ea typeface="Gelasio" pitchFamily="34" charset="-122"/>
                <a:cs typeface="Gelasio" pitchFamily="34" charset="-120"/>
              </a:rPr>
              <a:t>Contain Blast Radius</a:t>
            </a:r>
            <a:endParaRPr lang="en-US" sz="2000"/>
          </a:p>
        </p:txBody>
      </p:sp>
      <p:sp>
        <p:nvSpPr>
          <p:cNvPr id="17" name="Text 4">
            <a:extLst>
              <a:ext uri="{FF2B5EF4-FFF2-40B4-BE49-F238E27FC236}">
                <a16:creationId xmlns:a16="http://schemas.microsoft.com/office/drawing/2014/main" id="{7223EC1A-006B-A1C2-B1A9-6110F2ACB948}"/>
              </a:ext>
            </a:extLst>
          </p:cNvPr>
          <p:cNvSpPr/>
          <p:nvPr/>
        </p:nvSpPr>
        <p:spPr>
          <a:xfrm>
            <a:off x="4377783" y="3497065"/>
            <a:ext cx="6374368" cy="328136"/>
          </a:xfrm>
          <a:prstGeom prst="rect">
            <a:avLst/>
          </a:prstGeom>
          <a:noFill/>
          <a:ln/>
        </p:spPr>
        <p:txBody>
          <a:bodyPr wrap="none" lIns="0" tIns="0" rIns="0" bIns="0" rtlCol="0" anchor="t"/>
          <a:lstStyle/>
          <a:p>
            <a:pPr marL="0" indent="0" algn="l">
              <a:lnSpc>
                <a:spcPts val="2550"/>
              </a:lnSpc>
              <a:buNone/>
            </a:pPr>
            <a:r>
              <a:rPr lang="en-US" sz="1600">
                <a:solidFill>
                  <a:srgbClr val="272525"/>
                </a:solidFill>
                <a:latin typeface="Lato" pitchFamily="34" charset="0"/>
                <a:ea typeface="Lato" pitchFamily="34" charset="-122"/>
                <a:cs typeface="Lato" pitchFamily="34" charset="-120"/>
              </a:rPr>
              <a:t>Execute smallest test, gain valuable insights</a:t>
            </a:r>
            <a:endParaRPr lang="en-US" sz="1600"/>
          </a:p>
        </p:txBody>
      </p:sp>
      <p:pic>
        <p:nvPicPr>
          <p:cNvPr id="19" name="Image 3" descr="preencoded.png">
            <a:extLst>
              <a:ext uri="{FF2B5EF4-FFF2-40B4-BE49-F238E27FC236}">
                <a16:creationId xmlns:a16="http://schemas.microsoft.com/office/drawing/2014/main" id="{6E260583-59FE-E11C-D364-C2B53F2D84C9}"/>
              </a:ext>
            </a:extLst>
          </p:cNvPr>
          <p:cNvPicPr>
            <a:picLocks noChangeAspect="1"/>
          </p:cNvPicPr>
          <p:nvPr/>
        </p:nvPicPr>
        <p:blipFill>
          <a:blip r:embed="rId5"/>
          <a:stretch>
            <a:fillRect/>
          </a:stretch>
        </p:blipFill>
        <p:spPr>
          <a:xfrm>
            <a:off x="3044283" y="4489689"/>
            <a:ext cx="1025843" cy="1641277"/>
          </a:xfrm>
          <a:prstGeom prst="rect">
            <a:avLst/>
          </a:prstGeom>
        </p:spPr>
      </p:pic>
      <p:sp>
        <p:nvSpPr>
          <p:cNvPr id="21" name="Text 5">
            <a:extLst>
              <a:ext uri="{FF2B5EF4-FFF2-40B4-BE49-F238E27FC236}">
                <a16:creationId xmlns:a16="http://schemas.microsoft.com/office/drawing/2014/main" id="{D3536E89-5EA0-9371-FE06-051AB4B4DD34}"/>
              </a:ext>
            </a:extLst>
          </p:cNvPr>
          <p:cNvSpPr/>
          <p:nvPr/>
        </p:nvSpPr>
        <p:spPr>
          <a:xfrm>
            <a:off x="4377783" y="4694834"/>
            <a:ext cx="2564606" cy="320516"/>
          </a:xfrm>
          <a:prstGeom prst="rect">
            <a:avLst/>
          </a:prstGeom>
          <a:noFill/>
          <a:ln/>
        </p:spPr>
        <p:txBody>
          <a:bodyPr wrap="none" lIns="0" tIns="0" rIns="0" bIns="0" rtlCol="0" anchor="t"/>
          <a:lstStyle/>
          <a:p>
            <a:pPr marL="0" indent="0" algn="l">
              <a:lnSpc>
                <a:spcPts val="2500"/>
              </a:lnSpc>
              <a:buNone/>
            </a:pPr>
            <a:r>
              <a:rPr lang="en-US" sz="2000">
                <a:solidFill>
                  <a:srgbClr val="272525"/>
                </a:solidFill>
                <a:latin typeface="Gelasio" pitchFamily="34" charset="0"/>
                <a:ea typeface="Gelasio" pitchFamily="34" charset="-122"/>
                <a:cs typeface="Gelasio" pitchFamily="34" charset="-120"/>
              </a:rPr>
              <a:t>Scale or Squash</a:t>
            </a:r>
            <a:endParaRPr lang="en-US" sz="2000"/>
          </a:p>
        </p:txBody>
      </p:sp>
      <p:sp>
        <p:nvSpPr>
          <p:cNvPr id="23" name="Text 6">
            <a:extLst>
              <a:ext uri="{FF2B5EF4-FFF2-40B4-BE49-F238E27FC236}">
                <a16:creationId xmlns:a16="http://schemas.microsoft.com/office/drawing/2014/main" id="{C4434BAA-D4E3-8BC0-DCCD-788CD934C7B6}"/>
              </a:ext>
            </a:extLst>
          </p:cNvPr>
          <p:cNvSpPr/>
          <p:nvPr/>
        </p:nvSpPr>
        <p:spPr>
          <a:xfrm>
            <a:off x="4377783" y="5115181"/>
            <a:ext cx="6374368" cy="328136"/>
          </a:xfrm>
          <a:prstGeom prst="rect">
            <a:avLst/>
          </a:prstGeom>
          <a:noFill/>
          <a:ln/>
        </p:spPr>
        <p:txBody>
          <a:bodyPr wrap="none" lIns="0" tIns="0" rIns="0" bIns="0" rtlCol="0" anchor="t"/>
          <a:lstStyle/>
          <a:p>
            <a:pPr marL="0" indent="0" algn="l">
              <a:lnSpc>
                <a:spcPts val="2550"/>
              </a:lnSpc>
              <a:buNone/>
            </a:pPr>
            <a:r>
              <a:rPr lang="en-US" sz="1600">
                <a:solidFill>
                  <a:srgbClr val="272525"/>
                </a:solidFill>
                <a:latin typeface="Lato" pitchFamily="34" charset="0"/>
                <a:ea typeface="Lato" pitchFamily="34" charset="-122"/>
                <a:cs typeface="Lato" pitchFamily="34" charset="-120"/>
              </a:rPr>
              <a:t>Resolve issues or increase scope gradually</a:t>
            </a:r>
            <a:endParaRPr lang="en-US" sz="1600"/>
          </a:p>
        </p:txBody>
      </p:sp>
      <p:sp>
        <p:nvSpPr>
          <p:cNvPr id="25" name="Shape 7">
            <a:extLst>
              <a:ext uri="{FF2B5EF4-FFF2-40B4-BE49-F238E27FC236}">
                <a16:creationId xmlns:a16="http://schemas.microsoft.com/office/drawing/2014/main" id="{D87B3AD6-74A0-56EF-8F61-90424B1AB145}"/>
              </a:ext>
            </a:extLst>
          </p:cNvPr>
          <p:cNvSpPr/>
          <p:nvPr/>
        </p:nvSpPr>
        <p:spPr>
          <a:xfrm>
            <a:off x="6204466" y="7324011"/>
            <a:ext cx="328255" cy="328255"/>
          </a:xfrm>
          <a:prstGeom prst="roundRect">
            <a:avLst>
              <a:gd name="adj" fmla="val 27853606"/>
            </a:avLst>
          </a:prstGeom>
          <a:noFill/>
          <a:ln w="7620">
            <a:solidFill>
              <a:srgbClr val="FFFFFF"/>
            </a:solidFill>
            <a:prstDash val="solid"/>
          </a:ln>
        </p:spPr>
        <p:txBody>
          <a:bodyPr/>
          <a:lstStyle/>
          <a:p>
            <a:endParaRPr lang="en-IN"/>
          </a:p>
        </p:txBody>
      </p:sp>
      <p:pic>
        <p:nvPicPr>
          <p:cNvPr id="27" name="Picture 26" descr="A diagram of a problem&#10;&#10;Description automatically generated">
            <a:extLst>
              <a:ext uri="{FF2B5EF4-FFF2-40B4-BE49-F238E27FC236}">
                <a16:creationId xmlns:a16="http://schemas.microsoft.com/office/drawing/2014/main" id="{E2316A4B-B070-8257-1D55-D2616496530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70126" y="5743462"/>
            <a:ext cx="8534376" cy="2298592"/>
          </a:xfrm>
          <a:prstGeom prst="rect">
            <a:avLst/>
          </a:prstGeom>
          <a:noFill/>
          <a:ln>
            <a:noFill/>
          </a:ln>
        </p:spPr>
      </p:pic>
      <p:pic>
        <p:nvPicPr>
          <p:cNvPr id="29" name="Picture 28">
            <a:extLst>
              <a:ext uri="{FF2B5EF4-FFF2-40B4-BE49-F238E27FC236}">
                <a16:creationId xmlns:a16="http://schemas.microsoft.com/office/drawing/2014/main" id="{51459B6A-414B-70F2-188A-27589DB31C19}"/>
              </a:ext>
            </a:extLst>
          </p:cNvPr>
          <p:cNvPicPr>
            <a:picLocks noChangeAspect="1"/>
          </p:cNvPicPr>
          <p:nvPr/>
        </p:nvPicPr>
        <p:blipFill>
          <a:blip r:embed="rId7"/>
          <a:stretch>
            <a:fillRect/>
          </a:stretch>
        </p:blipFill>
        <p:spPr>
          <a:xfrm>
            <a:off x="14240106" y="214856"/>
            <a:ext cx="267629" cy="411737"/>
          </a:xfrm>
          <a:prstGeom prst="rect">
            <a:avLst/>
          </a:prstGeom>
        </p:spPr>
      </p:pic>
    </p:spTree>
    <p:extLst>
      <p:ext uri="{BB962C8B-B14F-4D97-AF65-F5344CB8AC3E}">
        <p14:creationId xmlns:p14="http://schemas.microsoft.com/office/powerpoint/2010/main" val="2636338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69610" y="420724"/>
            <a:ext cx="5370563" cy="407194"/>
          </a:xfrm>
          <a:prstGeom prst="rect">
            <a:avLst/>
          </a:prstGeom>
          <a:noFill/>
          <a:ln/>
        </p:spPr>
        <p:txBody>
          <a:bodyPr wrap="none" lIns="0" tIns="0" rIns="0" bIns="0" rtlCol="0" anchor="t"/>
          <a:lstStyle/>
          <a:p>
            <a:pPr marL="0" indent="0">
              <a:lnSpc>
                <a:spcPts val="5550"/>
              </a:lnSpc>
              <a:buNone/>
            </a:pPr>
            <a:r>
              <a:rPr lang="en-US" sz="2800">
                <a:solidFill>
                  <a:srgbClr val="152D47"/>
                </a:solidFill>
                <a:latin typeface="Crimson Pro Semi Bold" pitchFamily="34" charset="0"/>
                <a:ea typeface="Crimson Pro Semi Bold" pitchFamily="34" charset="-122"/>
                <a:cs typeface="Crimson Pro Semi Bold" pitchFamily="34" charset="-120"/>
              </a:rPr>
              <a:t>  Architecture - Key Components</a:t>
            </a:r>
            <a:endParaRPr lang="en-US" sz="2800"/>
          </a:p>
        </p:txBody>
      </p:sp>
      <p:pic>
        <p:nvPicPr>
          <p:cNvPr id="3" name="Image 0" descr="preencoded.png"/>
          <p:cNvPicPr>
            <a:picLocks noChangeAspect="1"/>
          </p:cNvPicPr>
          <p:nvPr/>
        </p:nvPicPr>
        <p:blipFill>
          <a:blip r:embed="rId3"/>
          <a:stretch>
            <a:fillRect/>
          </a:stretch>
        </p:blipFill>
        <p:spPr>
          <a:xfrm>
            <a:off x="207077" y="537154"/>
            <a:ext cx="6662601" cy="7491724"/>
          </a:xfrm>
          <a:prstGeom prst="rect">
            <a:avLst/>
          </a:prstGeom>
        </p:spPr>
      </p:pic>
      <p:sp>
        <p:nvSpPr>
          <p:cNvPr id="4" name="Text 1"/>
          <p:cNvSpPr/>
          <p:nvPr/>
        </p:nvSpPr>
        <p:spPr>
          <a:xfrm>
            <a:off x="7095647" y="1573488"/>
            <a:ext cx="7136498" cy="4246245"/>
          </a:xfrm>
          <a:prstGeom prst="rect">
            <a:avLst/>
          </a:prstGeom>
          <a:noFill/>
          <a:ln/>
        </p:spPr>
        <p:txBody>
          <a:bodyPr wrap="square" lIns="0" tIns="0" rIns="0" bIns="0" rtlCol="0" anchor="t"/>
          <a:lstStyle/>
          <a:p>
            <a:pPr marL="0" indent="0">
              <a:lnSpc>
                <a:spcPts val="1600"/>
              </a:lnSpc>
              <a:buNone/>
            </a:pPr>
            <a:r>
              <a:rPr lang="en-US" b="1">
                <a:solidFill>
                  <a:srgbClr val="4C4C4D"/>
                </a:solidFill>
                <a:latin typeface="Heebo" pitchFamily="2" charset="-79"/>
                <a:ea typeface="Heebo" pitchFamily="34" charset="-122"/>
                <a:cs typeface="Heebo" pitchFamily="2" charset="-79"/>
              </a:rPr>
              <a:t>Chaos Daemon </a:t>
            </a:r>
            <a:r>
              <a:rPr lang="en-US">
                <a:solidFill>
                  <a:srgbClr val="4C4C4D"/>
                </a:solidFill>
                <a:latin typeface="Heebo" pitchFamily="2" charset="-79"/>
                <a:ea typeface="Heebo" pitchFamily="34" charset="-122"/>
                <a:cs typeface="Heebo" pitchFamily="2" charset="-79"/>
              </a:rPr>
              <a:t>is the core execution engine that runs as a privileged DaemonSet pod on each Kubernetes node in the cluster. It directly interfaces with low-level components including container runtimes (Docker, containerd), the Linux kernel, and iptables to inject various types of faults at the infrastructure level.</a:t>
            </a:r>
          </a:p>
          <a:p>
            <a:pPr marL="0" indent="0">
              <a:lnSpc>
                <a:spcPts val="1600"/>
              </a:lnSpc>
              <a:buNone/>
            </a:pPr>
            <a:endParaRPr lang="en-US">
              <a:solidFill>
                <a:srgbClr val="4C4C4D"/>
              </a:solidFill>
              <a:latin typeface="Heebo" pitchFamily="2" charset="-79"/>
              <a:cs typeface="Heebo" pitchFamily="2" charset="-79"/>
            </a:endParaRPr>
          </a:p>
          <a:p>
            <a:pPr>
              <a:lnSpc>
                <a:spcPts val="1600"/>
              </a:lnSpc>
            </a:pPr>
            <a:r>
              <a:rPr lang="en-US">
                <a:solidFill>
                  <a:srgbClr val="4C4C4D"/>
                </a:solidFill>
                <a:latin typeface="Heebo" pitchFamily="2" charset="-79"/>
                <a:ea typeface="Heebo" pitchFamily="34" charset="-122"/>
                <a:cs typeface="Heebo" pitchFamily="2" charset="-79"/>
              </a:rPr>
              <a:t>The daemon implements specific chaos operations through specialized modules:</a:t>
            </a:r>
            <a:endParaRPr lang="en-US">
              <a:latin typeface="Heebo" pitchFamily="2" charset="-79"/>
              <a:cs typeface="Heebo" pitchFamily="2" charset="-79"/>
            </a:endParaRPr>
          </a:p>
          <a:p>
            <a:pPr marL="0" indent="0">
              <a:lnSpc>
                <a:spcPts val="1600"/>
              </a:lnSpc>
              <a:buNone/>
            </a:pPr>
            <a:endParaRPr lang="en-US">
              <a:solidFill>
                <a:srgbClr val="4C4C4D"/>
              </a:solidFill>
              <a:latin typeface="Heebo" pitchFamily="2" charset="-79"/>
              <a:cs typeface="Heebo" pitchFamily="2" charset="-79"/>
            </a:endParaRPr>
          </a:p>
          <a:p>
            <a:pPr>
              <a:lnSpc>
                <a:spcPts val="1600"/>
              </a:lnSpc>
            </a:pPr>
            <a:r>
              <a:rPr lang="en-US">
                <a:solidFill>
                  <a:srgbClr val="4C4C4D"/>
                </a:solidFill>
                <a:latin typeface="Heebo" pitchFamily="2" charset="-79"/>
                <a:ea typeface="Heebo" pitchFamily="34" charset="-122"/>
                <a:cs typeface="Heebo" pitchFamily="2" charset="-79"/>
              </a:rPr>
              <a:t>- </a:t>
            </a:r>
            <a:r>
              <a:rPr lang="en-US" b="1" err="1">
                <a:solidFill>
                  <a:srgbClr val="4C4C4D"/>
                </a:solidFill>
                <a:latin typeface="Heebo" pitchFamily="2" charset="-79"/>
                <a:ea typeface="Heebo" pitchFamily="34" charset="-122"/>
                <a:cs typeface="Heebo" pitchFamily="2" charset="-79"/>
              </a:rPr>
              <a:t>NetworkChaos</a:t>
            </a:r>
            <a:r>
              <a:rPr lang="en-US">
                <a:solidFill>
                  <a:srgbClr val="4C4C4D"/>
                </a:solidFill>
                <a:latin typeface="Heebo" pitchFamily="2" charset="-79"/>
                <a:ea typeface="Heebo" pitchFamily="34" charset="-122"/>
                <a:cs typeface="Heebo" pitchFamily="2" charset="-79"/>
              </a:rPr>
              <a:t>: Implements TCP packet delays, drops, and corruption using iptables rules</a:t>
            </a:r>
            <a:endParaRPr lang="en-US">
              <a:latin typeface="Heebo" pitchFamily="2" charset="-79"/>
              <a:cs typeface="Heebo" pitchFamily="2" charset="-79"/>
            </a:endParaRPr>
          </a:p>
          <a:p>
            <a:pPr marL="0" indent="0">
              <a:lnSpc>
                <a:spcPts val="1600"/>
              </a:lnSpc>
              <a:buNone/>
            </a:pPr>
            <a:endParaRPr lang="en-US">
              <a:solidFill>
                <a:srgbClr val="4C4C4D"/>
              </a:solidFill>
              <a:latin typeface="Heebo" pitchFamily="2" charset="-79"/>
              <a:cs typeface="Heebo" pitchFamily="2" charset="-79"/>
            </a:endParaRPr>
          </a:p>
          <a:p>
            <a:pPr>
              <a:lnSpc>
                <a:spcPts val="1600"/>
              </a:lnSpc>
            </a:pPr>
            <a:r>
              <a:rPr lang="en-US">
                <a:solidFill>
                  <a:srgbClr val="4C4C4D"/>
                </a:solidFill>
                <a:latin typeface="Heebo" pitchFamily="2" charset="-79"/>
                <a:ea typeface="Heebo" pitchFamily="34" charset="-122"/>
                <a:cs typeface="Heebo" pitchFamily="2" charset="-79"/>
              </a:rPr>
              <a:t>- </a:t>
            </a:r>
            <a:r>
              <a:rPr lang="en-US" b="1" err="1">
                <a:solidFill>
                  <a:srgbClr val="4C4C4D"/>
                </a:solidFill>
                <a:latin typeface="Heebo" pitchFamily="2" charset="-79"/>
                <a:ea typeface="Heebo" pitchFamily="34" charset="-122"/>
                <a:cs typeface="Heebo" pitchFamily="2" charset="-79"/>
              </a:rPr>
              <a:t>PodChaos</a:t>
            </a:r>
            <a:r>
              <a:rPr lang="en-US">
                <a:solidFill>
                  <a:srgbClr val="4C4C4D"/>
                </a:solidFill>
                <a:latin typeface="Heebo" pitchFamily="2" charset="-79"/>
                <a:ea typeface="Heebo" pitchFamily="34" charset="-122"/>
                <a:cs typeface="Heebo" pitchFamily="2" charset="-79"/>
              </a:rPr>
              <a:t>: Forces pod failures, restarts, and kills using container runtime APIs</a:t>
            </a:r>
          </a:p>
          <a:p>
            <a:pPr>
              <a:lnSpc>
                <a:spcPts val="1600"/>
              </a:lnSpc>
            </a:pPr>
            <a:endParaRPr lang="en-US">
              <a:latin typeface="Heebo" pitchFamily="2" charset="-79"/>
              <a:cs typeface="Heebo" pitchFamily="2" charset="-79"/>
            </a:endParaRPr>
          </a:p>
          <a:p>
            <a:pPr>
              <a:lnSpc>
                <a:spcPts val="1600"/>
              </a:lnSpc>
            </a:pPr>
            <a:r>
              <a:rPr lang="en-US">
                <a:solidFill>
                  <a:srgbClr val="4C4C4D"/>
                </a:solidFill>
                <a:latin typeface="Heebo" pitchFamily="2" charset="-79"/>
                <a:ea typeface="Heebo" pitchFamily="34" charset="-122"/>
                <a:cs typeface="Heebo" pitchFamily="2" charset="-79"/>
              </a:rPr>
              <a:t>- </a:t>
            </a:r>
            <a:r>
              <a:rPr lang="en-US" b="1" err="1">
                <a:solidFill>
                  <a:srgbClr val="4C4C4D"/>
                </a:solidFill>
                <a:latin typeface="Heebo" pitchFamily="2" charset="-79"/>
                <a:ea typeface="Heebo" pitchFamily="34" charset="-122"/>
                <a:cs typeface="Heebo" pitchFamily="2" charset="-79"/>
              </a:rPr>
              <a:t>StressChaos</a:t>
            </a:r>
            <a:r>
              <a:rPr lang="en-US">
                <a:solidFill>
                  <a:srgbClr val="4C4C4D"/>
                </a:solidFill>
                <a:latin typeface="Heebo" pitchFamily="2" charset="-79"/>
                <a:ea typeface="Heebo" pitchFamily="34" charset="-122"/>
                <a:cs typeface="Heebo" pitchFamily="2" charset="-79"/>
              </a:rPr>
              <a:t>: Injects CPU/memory pressure using system stress testing tools</a:t>
            </a:r>
            <a:endParaRPr lang="en-US">
              <a:latin typeface="Heebo" pitchFamily="2" charset="-79"/>
              <a:cs typeface="Heebo" pitchFamily="2" charset="-79"/>
            </a:endParaRPr>
          </a:p>
          <a:p>
            <a:pPr marL="0" indent="0">
              <a:lnSpc>
                <a:spcPts val="1600"/>
              </a:lnSpc>
              <a:buNone/>
            </a:pPr>
            <a:endParaRPr lang="en-US">
              <a:latin typeface="Heebo" pitchFamily="2" charset="-79"/>
              <a:cs typeface="Heebo" pitchFamily="2" charset="-79"/>
            </a:endParaRPr>
          </a:p>
          <a:p>
            <a:pPr>
              <a:lnSpc>
                <a:spcPts val="1600"/>
              </a:lnSpc>
            </a:pPr>
            <a:r>
              <a:rPr lang="en-US">
                <a:solidFill>
                  <a:srgbClr val="4C4C4D"/>
                </a:solidFill>
                <a:latin typeface="Heebo" pitchFamily="2" charset="-79"/>
                <a:ea typeface="Heebo" pitchFamily="34" charset="-122"/>
                <a:cs typeface="Heebo" pitchFamily="2" charset="-79"/>
              </a:rPr>
              <a:t>- </a:t>
            </a:r>
            <a:r>
              <a:rPr lang="en-US" b="1" err="1">
                <a:solidFill>
                  <a:srgbClr val="4C4C4D"/>
                </a:solidFill>
                <a:latin typeface="Heebo" pitchFamily="2" charset="-79"/>
                <a:ea typeface="Heebo" pitchFamily="34" charset="-122"/>
                <a:cs typeface="Heebo" pitchFamily="2" charset="-79"/>
              </a:rPr>
              <a:t>IOChaos</a:t>
            </a:r>
            <a:r>
              <a:rPr lang="en-US">
                <a:solidFill>
                  <a:srgbClr val="4C4C4D"/>
                </a:solidFill>
                <a:latin typeface="Heebo" pitchFamily="2" charset="-79"/>
                <a:ea typeface="Heebo" pitchFamily="34" charset="-122"/>
                <a:cs typeface="Heebo" pitchFamily="2" charset="-79"/>
              </a:rPr>
              <a:t>: Simulates disk read/write latency using IO control mechanisms</a:t>
            </a:r>
            <a:endParaRPr lang="en-US">
              <a:latin typeface="Heebo" pitchFamily="2" charset="-79"/>
              <a:cs typeface="Heebo" pitchFamily="2" charset="-79"/>
            </a:endParaRPr>
          </a:p>
          <a:p>
            <a:pPr marL="0" indent="0">
              <a:lnSpc>
                <a:spcPts val="1600"/>
              </a:lnSpc>
              <a:buNone/>
            </a:pPr>
            <a:endParaRPr lang="en-US">
              <a:latin typeface="Heebo" pitchFamily="2" charset="-79"/>
              <a:cs typeface="Heebo" pitchFamily="2" charset="-79"/>
            </a:endParaRPr>
          </a:p>
        </p:txBody>
      </p:sp>
      <p:sp>
        <p:nvSpPr>
          <p:cNvPr id="10" name="Text 7"/>
          <p:cNvSpPr/>
          <p:nvPr/>
        </p:nvSpPr>
        <p:spPr>
          <a:xfrm>
            <a:off x="7215122" y="6342682"/>
            <a:ext cx="7208201" cy="1243573"/>
          </a:xfrm>
          <a:prstGeom prst="rect">
            <a:avLst/>
          </a:prstGeom>
          <a:noFill/>
          <a:ln/>
        </p:spPr>
        <p:txBody>
          <a:bodyPr wrap="square" lIns="0" tIns="0" rIns="0" bIns="0" rtlCol="0" anchor="t"/>
          <a:lstStyle/>
          <a:p>
            <a:pPr marL="0" indent="0">
              <a:lnSpc>
                <a:spcPts val="1600"/>
              </a:lnSpc>
              <a:buNone/>
            </a:pPr>
            <a:r>
              <a:rPr lang="en-US" b="1">
                <a:solidFill>
                  <a:srgbClr val="4C4C4D"/>
                </a:solidFill>
                <a:latin typeface="Heebo" pitchFamily="34" charset="0"/>
                <a:ea typeface="Heebo" pitchFamily="34" charset="-122"/>
                <a:cs typeface="Heebo" pitchFamily="34" charset="-120"/>
              </a:rPr>
              <a:t>Please note </a:t>
            </a:r>
            <a:r>
              <a:rPr lang="en-US">
                <a:solidFill>
                  <a:srgbClr val="4C4C4D"/>
                </a:solidFill>
                <a:latin typeface="Heebo" pitchFamily="34" charset="0"/>
                <a:ea typeface="Heebo" pitchFamily="34" charset="-122"/>
                <a:cs typeface="Heebo" pitchFamily="34" charset="-120"/>
              </a:rPr>
              <a:t>: </a:t>
            </a:r>
          </a:p>
          <a:p>
            <a:pPr marL="0" indent="0">
              <a:lnSpc>
                <a:spcPts val="1600"/>
              </a:lnSpc>
              <a:buNone/>
            </a:pPr>
            <a:r>
              <a:rPr lang="en-US">
                <a:solidFill>
                  <a:srgbClr val="4C4C4D"/>
                </a:solidFill>
                <a:latin typeface="Heebo" pitchFamily="34" charset="0"/>
                <a:ea typeface="Heebo" pitchFamily="34" charset="-122"/>
                <a:cs typeface="Heebo" pitchFamily="34" charset="-120"/>
              </a:rPr>
              <a:t>	When a chaos experiment is initiated through Chaos Mesh CRDs, the daemon receives instructions from the Controller Manager and executes these low-level operations with precise timing and parameter control, while maintaining detailed logs and metrics for experiment analysis.</a:t>
            </a:r>
            <a:endParaRPr lang="en-US"/>
          </a:p>
        </p:txBody>
      </p:sp>
      <p:pic>
        <p:nvPicPr>
          <p:cNvPr id="5" name="Picture 4">
            <a:extLst>
              <a:ext uri="{FF2B5EF4-FFF2-40B4-BE49-F238E27FC236}">
                <a16:creationId xmlns:a16="http://schemas.microsoft.com/office/drawing/2014/main" id="{62674453-D2F0-D8AB-40AD-69E1F1AE9700}"/>
              </a:ext>
            </a:extLst>
          </p:cNvPr>
          <p:cNvPicPr>
            <a:picLocks noChangeAspect="1"/>
          </p:cNvPicPr>
          <p:nvPr/>
        </p:nvPicPr>
        <p:blipFill>
          <a:blip r:embed="rId4"/>
          <a:stretch>
            <a:fillRect/>
          </a:stretch>
        </p:blipFill>
        <p:spPr>
          <a:xfrm>
            <a:off x="14240106" y="214856"/>
            <a:ext cx="267629" cy="41173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6" name="Rectangle 235">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Freeform: Shape 236">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6078" y="386079"/>
            <a:ext cx="13856194" cy="7457441"/>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Right Triangle 237">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92064" y="4003040"/>
            <a:ext cx="3950208" cy="384048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128" y="747930"/>
            <a:ext cx="13086064" cy="672945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0" name="Straight Connector 239">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5155" y="2223435"/>
            <a:ext cx="0" cy="3883794"/>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875EF36-D7AE-4DD9-B280-8513155B17AF}"/>
              </a:ext>
            </a:extLst>
          </p:cNvPr>
          <p:cNvSpPr txBox="1"/>
          <p:nvPr/>
        </p:nvSpPr>
        <p:spPr>
          <a:xfrm>
            <a:off x="6166713" y="1606474"/>
            <a:ext cx="5754701" cy="501665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700">
                <a:solidFill>
                  <a:srgbClr val="272525"/>
                </a:solidFill>
                <a:latin typeface="Montserrat" pitchFamily="34" charset="0"/>
              </a:rPr>
              <a:t>Understanding Chaos Engineering</a:t>
            </a:r>
          </a:p>
          <a:p>
            <a:pPr marL="285750" indent="-228600">
              <a:lnSpc>
                <a:spcPct val="90000"/>
              </a:lnSpc>
              <a:spcAft>
                <a:spcPts val="600"/>
              </a:spcAft>
              <a:buFont typeface="Arial" panose="020B0604020202020204" pitchFamily="34" charset="0"/>
              <a:buChar char="•"/>
            </a:pPr>
            <a:r>
              <a:rPr lang="en-US" sz="1700">
                <a:solidFill>
                  <a:srgbClr val="272525"/>
                </a:solidFill>
                <a:latin typeface="Montserrat" pitchFamily="34" charset="0"/>
              </a:rPr>
              <a:t>SIDGS Methodology to Chaos Engineering</a:t>
            </a:r>
          </a:p>
          <a:p>
            <a:pPr marL="285750" indent="-228600">
              <a:lnSpc>
                <a:spcPct val="90000"/>
              </a:lnSpc>
              <a:spcAft>
                <a:spcPts val="600"/>
              </a:spcAft>
              <a:buFont typeface="Arial" panose="020B0604020202020204" pitchFamily="34" charset="0"/>
              <a:buChar char="•"/>
            </a:pPr>
            <a:r>
              <a:rPr lang="en-US" sz="1700">
                <a:solidFill>
                  <a:srgbClr val="272525"/>
                </a:solidFill>
                <a:latin typeface="Montserrat" pitchFamily="34" charset="0"/>
              </a:rPr>
              <a:t>SIDGS Approach to Chaos Engineering</a:t>
            </a:r>
          </a:p>
          <a:p>
            <a:pPr marL="285750" indent="-228600">
              <a:lnSpc>
                <a:spcPct val="90000"/>
              </a:lnSpc>
              <a:spcAft>
                <a:spcPts val="600"/>
              </a:spcAft>
              <a:buFont typeface="Arial" panose="020B0604020202020204" pitchFamily="34" charset="0"/>
              <a:buChar char="•"/>
            </a:pPr>
            <a:r>
              <a:rPr lang="en-US" sz="1700">
                <a:solidFill>
                  <a:srgbClr val="272525"/>
                </a:solidFill>
                <a:latin typeface="Montserrat" pitchFamily="34" charset="0"/>
              </a:rPr>
              <a:t>Key Pillars of Chaos Engineering</a:t>
            </a:r>
          </a:p>
          <a:p>
            <a:pPr marL="285750" indent="-228600">
              <a:lnSpc>
                <a:spcPct val="90000"/>
              </a:lnSpc>
              <a:spcAft>
                <a:spcPts val="600"/>
              </a:spcAft>
              <a:buFont typeface="Arial" panose="020B0604020202020204" pitchFamily="34" charset="0"/>
              <a:buChar char="•"/>
            </a:pPr>
            <a:r>
              <a:rPr lang="en-US" sz="1700">
                <a:solidFill>
                  <a:srgbClr val="272525"/>
                </a:solidFill>
                <a:latin typeface="Montserrat" pitchFamily="34" charset="0"/>
              </a:rPr>
              <a:t>Why Banks Need Chaos Engineering</a:t>
            </a:r>
          </a:p>
          <a:p>
            <a:pPr marL="285750" indent="-228600">
              <a:lnSpc>
                <a:spcPct val="90000"/>
              </a:lnSpc>
              <a:spcAft>
                <a:spcPts val="600"/>
              </a:spcAft>
              <a:buFont typeface="Arial" panose="020B0604020202020204" pitchFamily="34" charset="0"/>
              <a:buChar char="•"/>
            </a:pPr>
            <a:r>
              <a:rPr lang="en-US" sz="1700">
                <a:solidFill>
                  <a:srgbClr val="272525"/>
                </a:solidFill>
                <a:latin typeface="Montserrat" pitchFamily="34" charset="0"/>
              </a:rPr>
              <a:t>Chaos Engineering Phases</a:t>
            </a:r>
          </a:p>
          <a:p>
            <a:pPr marL="285750" indent="-228600">
              <a:lnSpc>
                <a:spcPct val="90000"/>
              </a:lnSpc>
              <a:spcAft>
                <a:spcPts val="600"/>
              </a:spcAft>
              <a:buFont typeface="Arial" panose="020B0604020202020204" pitchFamily="34" charset="0"/>
              <a:buChar char="•"/>
            </a:pPr>
            <a:r>
              <a:rPr lang="en-US" sz="1700">
                <a:solidFill>
                  <a:srgbClr val="272525"/>
                </a:solidFill>
                <a:latin typeface="Montserrat" pitchFamily="34" charset="0"/>
              </a:rPr>
              <a:t>Common Use Cases Of Chaos Engineering</a:t>
            </a:r>
          </a:p>
          <a:p>
            <a:pPr marL="285750" indent="-228600">
              <a:lnSpc>
                <a:spcPct val="90000"/>
              </a:lnSpc>
              <a:spcAft>
                <a:spcPts val="600"/>
              </a:spcAft>
              <a:buFont typeface="Arial" panose="020B0604020202020204" pitchFamily="34" charset="0"/>
              <a:buChar char="•"/>
            </a:pPr>
            <a:r>
              <a:rPr lang="en-US" sz="1700">
                <a:solidFill>
                  <a:srgbClr val="272525"/>
                </a:solidFill>
                <a:latin typeface="Montserrat" pitchFamily="34" charset="0"/>
              </a:rPr>
              <a:t>Fund Transfer End-to-End Flow </a:t>
            </a:r>
          </a:p>
          <a:p>
            <a:pPr marL="285750" indent="-228600">
              <a:lnSpc>
                <a:spcPct val="90000"/>
              </a:lnSpc>
              <a:spcAft>
                <a:spcPts val="600"/>
              </a:spcAft>
              <a:buFont typeface="Arial" panose="020B0604020202020204" pitchFamily="34" charset="0"/>
              <a:buChar char="•"/>
            </a:pPr>
            <a:r>
              <a:rPr lang="en-US" sz="1700">
                <a:solidFill>
                  <a:srgbClr val="272525"/>
                </a:solidFill>
                <a:latin typeface="Montserrat" pitchFamily="34" charset="0"/>
              </a:rPr>
              <a:t>End-to-End Workflow Chaos Engineering</a:t>
            </a:r>
          </a:p>
          <a:p>
            <a:pPr marL="285750" indent="-228600">
              <a:lnSpc>
                <a:spcPct val="90000"/>
              </a:lnSpc>
              <a:spcAft>
                <a:spcPts val="600"/>
              </a:spcAft>
              <a:buFont typeface="Arial" panose="020B0604020202020204" pitchFamily="34" charset="0"/>
              <a:buChar char="•"/>
            </a:pPr>
            <a:r>
              <a:rPr lang="en-US" sz="1700">
                <a:solidFill>
                  <a:srgbClr val="272525"/>
                </a:solidFill>
                <a:latin typeface="Montserrat" pitchFamily="34" charset="0"/>
              </a:rPr>
              <a:t>Appendix</a:t>
            </a:r>
          </a:p>
        </p:txBody>
      </p:sp>
      <p:sp>
        <p:nvSpPr>
          <p:cNvPr id="3" name="Date Placeholder 2">
            <a:extLst>
              <a:ext uri="{FF2B5EF4-FFF2-40B4-BE49-F238E27FC236}">
                <a16:creationId xmlns:a16="http://schemas.microsoft.com/office/drawing/2014/main" id="{1DABB7F0-995A-048A-6745-6C837241048F}"/>
              </a:ext>
            </a:extLst>
          </p:cNvPr>
          <p:cNvSpPr>
            <a:spLocks noGrp="1"/>
          </p:cNvSpPr>
          <p:nvPr>
            <p:ph type="dt" sz="half" idx="6"/>
          </p:nvPr>
        </p:nvSpPr>
        <p:spPr/>
        <p:txBody>
          <a:bodyPr/>
          <a:lstStyle/>
          <a:p>
            <a:pPr>
              <a:spcAft>
                <a:spcPts val="600"/>
              </a:spcAft>
            </a:pPr>
            <a:fld id="{5FF770BB-540E-4D99-82EA-A39B0BB5F4BE}" type="datetime1">
              <a:rPr lang="en-US" smtClean="0"/>
              <a:pPr>
                <a:spcAft>
                  <a:spcPts val="600"/>
                </a:spcAft>
              </a:pPr>
              <a:t>3/21/2025</a:t>
            </a:fld>
            <a:endParaRPr lang="en-US"/>
          </a:p>
        </p:txBody>
      </p:sp>
      <p:sp>
        <p:nvSpPr>
          <p:cNvPr id="7" name="TextBox 6">
            <a:extLst>
              <a:ext uri="{FF2B5EF4-FFF2-40B4-BE49-F238E27FC236}">
                <a16:creationId xmlns:a16="http://schemas.microsoft.com/office/drawing/2014/main" id="{D76B5511-DB68-AD6C-853F-989C695000C9}"/>
              </a:ext>
            </a:extLst>
          </p:cNvPr>
          <p:cNvSpPr txBox="1"/>
          <p:nvPr/>
        </p:nvSpPr>
        <p:spPr>
          <a:xfrm>
            <a:off x="1931935" y="3429201"/>
            <a:ext cx="3436883" cy="674159"/>
          </a:xfrm>
          <a:prstGeom prst="rect">
            <a:avLst/>
          </a:prstGeom>
          <a:noFill/>
        </p:spPr>
        <p:txBody>
          <a:bodyPr wrap="square" rtlCol="0">
            <a:spAutoFit/>
          </a:bodyPr>
          <a:lstStyle/>
          <a:p>
            <a:pPr>
              <a:lnSpc>
                <a:spcPts val="4800"/>
              </a:lnSpc>
            </a:pPr>
            <a:r>
              <a:rPr lang="en-IN" sz="3800">
                <a:solidFill>
                  <a:srgbClr val="3257B8"/>
                </a:solidFill>
                <a:latin typeface="Roboto Slab" pitchFamily="34" charset="0"/>
                <a:ea typeface="Roboto Slab" pitchFamily="34" charset="-122"/>
                <a:cs typeface="Roboto Slab" pitchFamily="34" charset="-120"/>
              </a:rPr>
              <a:t>Agenda </a:t>
            </a:r>
          </a:p>
        </p:txBody>
      </p:sp>
      <p:pic>
        <p:nvPicPr>
          <p:cNvPr id="6" name="Picture 5">
            <a:extLst>
              <a:ext uri="{FF2B5EF4-FFF2-40B4-BE49-F238E27FC236}">
                <a16:creationId xmlns:a16="http://schemas.microsoft.com/office/drawing/2014/main" id="{C4469FAF-E743-9B15-9E65-91EC6EC5E9AF}"/>
              </a:ext>
            </a:extLst>
          </p:cNvPr>
          <p:cNvPicPr>
            <a:picLocks noChangeAspect="1"/>
          </p:cNvPicPr>
          <p:nvPr/>
        </p:nvPicPr>
        <p:blipFill>
          <a:blip r:embed="rId2"/>
          <a:stretch>
            <a:fillRect/>
          </a:stretch>
        </p:blipFill>
        <p:spPr>
          <a:xfrm>
            <a:off x="14240106" y="203705"/>
            <a:ext cx="267629" cy="411737"/>
          </a:xfrm>
          <a:prstGeom prst="rect">
            <a:avLst/>
          </a:prstGeom>
        </p:spPr>
      </p:pic>
    </p:spTree>
    <p:extLst>
      <p:ext uri="{BB962C8B-B14F-4D97-AF65-F5344CB8AC3E}">
        <p14:creationId xmlns:p14="http://schemas.microsoft.com/office/powerpoint/2010/main" val="816101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0044" y="364509"/>
            <a:ext cx="3521732" cy="583345"/>
          </a:xfrm>
          <a:prstGeom prst="rect">
            <a:avLst/>
          </a:prstGeom>
          <a:noFill/>
          <a:ln/>
        </p:spPr>
        <p:txBody>
          <a:bodyPr wrap="none" lIns="0" tIns="0" rIns="0" bIns="0" rtlCol="0" anchor="t"/>
          <a:lstStyle/>
          <a:p>
            <a:pPr marL="0" indent="0">
              <a:lnSpc>
                <a:spcPts val="5550"/>
              </a:lnSpc>
              <a:buNone/>
            </a:pPr>
            <a:r>
              <a:rPr lang="en-US" sz="3600"/>
              <a:t>In Continuation-</a:t>
            </a:r>
          </a:p>
        </p:txBody>
      </p:sp>
      <p:sp>
        <p:nvSpPr>
          <p:cNvPr id="3" name="Text 1"/>
          <p:cNvSpPr/>
          <p:nvPr/>
        </p:nvSpPr>
        <p:spPr>
          <a:xfrm>
            <a:off x="370044" y="1604973"/>
            <a:ext cx="5919244" cy="1517367"/>
          </a:xfrm>
          <a:prstGeom prst="rect">
            <a:avLst/>
          </a:prstGeom>
          <a:noFill/>
          <a:ln/>
        </p:spPr>
        <p:txBody>
          <a:bodyPr wrap="square" lIns="0" tIns="0" rIns="0" bIns="0" rtlCol="0" anchor="t"/>
          <a:lstStyle/>
          <a:p>
            <a:pPr marL="342900" indent="-342900" algn="l">
              <a:lnSpc>
                <a:spcPts val="2850"/>
              </a:lnSpc>
              <a:buSzPct val="100000"/>
              <a:buChar char="•"/>
            </a:pPr>
            <a:r>
              <a:rPr lang="en-US" sz="1750" b="1">
                <a:solidFill>
                  <a:srgbClr val="4C4C4D"/>
                </a:solidFill>
                <a:latin typeface="Heebo" pitchFamily="34" charset="0"/>
                <a:ea typeface="Heebo" pitchFamily="34" charset="-122"/>
                <a:cs typeface="Heebo" pitchFamily="34" charset="-120"/>
              </a:rPr>
              <a:t>Chaos Dashboard:</a:t>
            </a:r>
            <a:r>
              <a:rPr lang="en-US" sz="1750">
                <a:solidFill>
                  <a:srgbClr val="4C4C4D"/>
                </a:solidFill>
                <a:latin typeface="Heebo" pitchFamily="34" charset="0"/>
                <a:ea typeface="Heebo" pitchFamily="34" charset="-122"/>
                <a:cs typeface="Heebo" pitchFamily="34" charset="-120"/>
              </a:rPr>
              <a:t> The web-based user interface that provides visualization and management of chaos experiments. It enables users to create, monitor, and analyze chaos engineering tests through an interactive graphical interface, making it easier to track experiment progress and results</a:t>
            </a:r>
            <a:endParaRPr lang="en-US" sz="1750"/>
          </a:p>
        </p:txBody>
      </p:sp>
      <p:sp>
        <p:nvSpPr>
          <p:cNvPr id="4" name="Text 2"/>
          <p:cNvSpPr/>
          <p:nvPr/>
        </p:nvSpPr>
        <p:spPr>
          <a:xfrm>
            <a:off x="7616283" y="1423680"/>
            <a:ext cx="6522627" cy="2839710"/>
          </a:xfrm>
          <a:prstGeom prst="rect">
            <a:avLst/>
          </a:prstGeom>
          <a:noFill/>
          <a:ln/>
        </p:spPr>
        <p:txBody>
          <a:bodyPr wrap="square" lIns="0" tIns="0" rIns="0" bIns="0" rtlCol="0" anchor="t"/>
          <a:lstStyle/>
          <a:p>
            <a:pPr marL="342900" indent="-342900" algn="l">
              <a:lnSpc>
                <a:spcPts val="2850"/>
              </a:lnSpc>
              <a:buSzPct val="100000"/>
              <a:buChar char="•"/>
            </a:pPr>
            <a:r>
              <a:rPr lang="en-US" sz="1750" b="1">
                <a:solidFill>
                  <a:srgbClr val="4C4C4D"/>
                </a:solidFill>
                <a:latin typeface="Heebo" pitchFamily="34" charset="0"/>
                <a:ea typeface="Heebo" pitchFamily="34" charset="-122"/>
                <a:cs typeface="Heebo" pitchFamily="34" charset="-120"/>
              </a:rPr>
              <a:t>Chaos Controller Manager:</a:t>
            </a:r>
            <a:r>
              <a:rPr lang="en-US" sz="1750">
                <a:solidFill>
                  <a:srgbClr val="4C4C4D"/>
                </a:solidFill>
                <a:latin typeface="Heebo" pitchFamily="34" charset="0"/>
                <a:ea typeface="Heebo" pitchFamily="34" charset="-122"/>
                <a:cs typeface="Heebo" pitchFamily="34" charset="-120"/>
              </a:rPr>
              <a:t> The central control plane component that manages the lifecycle of chaos experiments. It watches for new chaos custom resources, schedules experiments, and coordinates with Chaos Daemon to execute fault injections. The controller manager ensures proper orchestration and maintains the desired state of chaos experiments across the cluster</a:t>
            </a:r>
            <a:endParaRPr lang="en-US" sz="1750"/>
          </a:p>
        </p:txBody>
      </p:sp>
      <p:pic>
        <p:nvPicPr>
          <p:cNvPr id="6" name="Picture 5">
            <a:extLst>
              <a:ext uri="{FF2B5EF4-FFF2-40B4-BE49-F238E27FC236}">
                <a16:creationId xmlns:a16="http://schemas.microsoft.com/office/drawing/2014/main" id="{0832E606-83A4-82B7-41EB-0D9A1B4E815A}"/>
              </a:ext>
            </a:extLst>
          </p:cNvPr>
          <p:cNvPicPr>
            <a:picLocks noChangeAspect="1"/>
          </p:cNvPicPr>
          <p:nvPr/>
        </p:nvPicPr>
        <p:blipFill>
          <a:blip r:embed="rId3"/>
          <a:stretch>
            <a:fillRect/>
          </a:stretch>
        </p:blipFill>
        <p:spPr>
          <a:xfrm>
            <a:off x="866333" y="4441183"/>
            <a:ext cx="5174301" cy="3017129"/>
          </a:xfrm>
          <a:prstGeom prst="rect">
            <a:avLst/>
          </a:prstGeom>
        </p:spPr>
      </p:pic>
      <p:pic>
        <p:nvPicPr>
          <p:cNvPr id="5" name="Picture 4">
            <a:extLst>
              <a:ext uri="{FF2B5EF4-FFF2-40B4-BE49-F238E27FC236}">
                <a16:creationId xmlns:a16="http://schemas.microsoft.com/office/drawing/2014/main" id="{7BC46B1C-E119-0822-43CA-D85CF159338D}"/>
              </a:ext>
            </a:extLst>
          </p:cNvPr>
          <p:cNvPicPr>
            <a:picLocks noChangeAspect="1"/>
          </p:cNvPicPr>
          <p:nvPr/>
        </p:nvPicPr>
        <p:blipFill>
          <a:blip r:embed="rId4"/>
          <a:stretch>
            <a:fillRect/>
          </a:stretch>
        </p:blipFill>
        <p:spPr>
          <a:xfrm>
            <a:off x="14240106" y="214856"/>
            <a:ext cx="267629" cy="41173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04466" y="564118"/>
            <a:ext cx="7707868" cy="1282303"/>
          </a:xfrm>
          <a:prstGeom prst="rect">
            <a:avLst/>
          </a:prstGeom>
          <a:noFill/>
          <a:ln/>
        </p:spPr>
        <p:txBody>
          <a:bodyPr wrap="square" lIns="0" tIns="0" rIns="0" bIns="0" rtlCol="0" anchor="t"/>
          <a:lstStyle/>
          <a:p>
            <a:pPr marL="0" indent="0">
              <a:lnSpc>
                <a:spcPts val="5000"/>
              </a:lnSpc>
              <a:buNone/>
            </a:pPr>
            <a:r>
              <a:rPr lang="en-US" sz="4000">
                <a:solidFill>
                  <a:srgbClr val="152D47"/>
                </a:solidFill>
                <a:latin typeface="Crimson Pro Semi Bold" pitchFamily="34" charset="0"/>
                <a:ea typeface="Crimson Pro Semi Bold" pitchFamily="34" charset="-122"/>
                <a:cs typeface="Crimson Pro Semi Bold" pitchFamily="34" charset="-120"/>
              </a:rPr>
              <a:t>How Chaos Mesh Works: A Three-Step Process</a:t>
            </a:r>
            <a:endParaRPr lang="en-US" sz="4000"/>
          </a:p>
        </p:txBody>
      </p:sp>
      <p:pic>
        <p:nvPicPr>
          <p:cNvPr id="4" name="Image 1" descr="preencoded.png"/>
          <p:cNvPicPr>
            <a:picLocks noChangeAspect="1"/>
          </p:cNvPicPr>
          <p:nvPr/>
        </p:nvPicPr>
        <p:blipFill>
          <a:blip r:embed="rId3"/>
          <a:stretch>
            <a:fillRect/>
          </a:stretch>
        </p:blipFill>
        <p:spPr>
          <a:xfrm>
            <a:off x="6204466" y="2154079"/>
            <a:ext cx="1025843" cy="1641277"/>
          </a:xfrm>
          <a:prstGeom prst="rect">
            <a:avLst/>
          </a:prstGeom>
        </p:spPr>
      </p:pic>
      <p:sp>
        <p:nvSpPr>
          <p:cNvPr id="5" name="Text 1"/>
          <p:cNvSpPr/>
          <p:nvPr/>
        </p:nvSpPr>
        <p:spPr>
          <a:xfrm>
            <a:off x="7537966" y="2359223"/>
            <a:ext cx="2564606" cy="320516"/>
          </a:xfrm>
          <a:prstGeom prst="rect">
            <a:avLst/>
          </a:prstGeom>
          <a:noFill/>
          <a:ln/>
        </p:spPr>
        <p:txBody>
          <a:bodyPr wrap="none" lIns="0" tIns="0" rIns="0" bIns="0" rtlCol="0" anchor="t"/>
          <a:lstStyle/>
          <a:p>
            <a:pPr marL="0" indent="0" algn="l">
              <a:lnSpc>
                <a:spcPts val="2500"/>
              </a:lnSpc>
              <a:buNone/>
            </a:pPr>
            <a:r>
              <a:rPr lang="en-US" sz="2000">
                <a:solidFill>
                  <a:srgbClr val="4C4C4D"/>
                </a:solidFill>
                <a:latin typeface="Crimson Pro Semi Bold" pitchFamily="34" charset="0"/>
                <a:ea typeface="Crimson Pro Semi Bold" pitchFamily="34" charset="-122"/>
                <a:cs typeface="Crimson Pro Semi Bold" pitchFamily="34" charset="-120"/>
              </a:rPr>
              <a:t>User Interaction</a:t>
            </a:r>
            <a:endParaRPr lang="en-US" sz="2000"/>
          </a:p>
        </p:txBody>
      </p:sp>
      <p:sp>
        <p:nvSpPr>
          <p:cNvPr id="6" name="Text 2"/>
          <p:cNvSpPr/>
          <p:nvPr/>
        </p:nvSpPr>
        <p:spPr>
          <a:xfrm>
            <a:off x="7537966" y="2802731"/>
            <a:ext cx="6374368" cy="656273"/>
          </a:xfrm>
          <a:prstGeom prst="rect">
            <a:avLst/>
          </a:prstGeom>
          <a:noFill/>
          <a:ln/>
        </p:spPr>
        <p:txBody>
          <a:bodyPr wrap="square" lIns="0" tIns="0" rIns="0" bIns="0" rtlCol="0" anchor="t"/>
          <a:lstStyle/>
          <a:p>
            <a:pPr marL="0" indent="0" algn="l">
              <a:lnSpc>
                <a:spcPts val="2550"/>
              </a:lnSpc>
              <a:buNone/>
            </a:pPr>
            <a:r>
              <a:rPr lang="en-US" sz="1600">
                <a:solidFill>
                  <a:srgbClr val="4C4C4D"/>
                </a:solidFill>
                <a:latin typeface="Heebo" pitchFamily="34" charset="0"/>
                <a:ea typeface="Heebo" pitchFamily="34" charset="-122"/>
                <a:cs typeface="Heebo" pitchFamily="34" charset="-120"/>
              </a:rPr>
              <a:t>Users define chaos experiments using Kubernetes custom resource definitions (CRDs).</a:t>
            </a:r>
            <a:endParaRPr lang="en-US" sz="1600"/>
          </a:p>
        </p:txBody>
      </p:sp>
      <p:pic>
        <p:nvPicPr>
          <p:cNvPr id="7" name="Image 2" descr="preencoded.png"/>
          <p:cNvPicPr>
            <a:picLocks noChangeAspect="1"/>
          </p:cNvPicPr>
          <p:nvPr/>
        </p:nvPicPr>
        <p:blipFill>
          <a:blip r:embed="rId4"/>
          <a:stretch>
            <a:fillRect/>
          </a:stretch>
        </p:blipFill>
        <p:spPr>
          <a:xfrm>
            <a:off x="6204466" y="3795355"/>
            <a:ext cx="1025843" cy="1641277"/>
          </a:xfrm>
          <a:prstGeom prst="rect">
            <a:avLst/>
          </a:prstGeom>
        </p:spPr>
      </p:pic>
      <p:sp>
        <p:nvSpPr>
          <p:cNvPr id="8" name="Text 3"/>
          <p:cNvSpPr/>
          <p:nvPr/>
        </p:nvSpPr>
        <p:spPr>
          <a:xfrm>
            <a:off x="7537966" y="4000500"/>
            <a:ext cx="2564606" cy="320516"/>
          </a:xfrm>
          <a:prstGeom prst="rect">
            <a:avLst/>
          </a:prstGeom>
          <a:noFill/>
          <a:ln/>
        </p:spPr>
        <p:txBody>
          <a:bodyPr wrap="none" lIns="0" tIns="0" rIns="0" bIns="0" rtlCol="0" anchor="t"/>
          <a:lstStyle/>
          <a:p>
            <a:pPr marL="0" indent="0" algn="l">
              <a:lnSpc>
                <a:spcPts val="2500"/>
              </a:lnSpc>
              <a:buNone/>
            </a:pPr>
            <a:r>
              <a:rPr lang="en-US" sz="2000">
                <a:solidFill>
                  <a:srgbClr val="4C4C4D"/>
                </a:solidFill>
                <a:latin typeface="Crimson Pro Semi Bold" pitchFamily="34" charset="0"/>
                <a:ea typeface="Crimson Pro Semi Bold" pitchFamily="34" charset="-122"/>
                <a:cs typeface="Crimson Pro Semi Bold" pitchFamily="34" charset="-120"/>
              </a:rPr>
              <a:t>Controller Manager</a:t>
            </a:r>
            <a:endParaRPr lang="en-US" sz="2000"/>
          </a:p>
        </p:txBody>
      </p:sp>
      <p:sp>
        <p:nvSpPr>
          <p:cNvPr id="9" name="Text 4"/>
          <p:cNvSpPr/>
          <p:nvPr/>
        </p:nvSpPr>
        <p:spPr>
          <a:xfrm>
            <a:off x="7537966" y="4444008"/>
            <a:ext cx="6374368" cy="656273"/>
          </a:xfrm>
          <a:prstGeom prst="rect">
            <a:avLst/>
          </a:prstGeom>
          <a:noFill/>
          <a:ln/>
        </p:spPr>
        <p:txBody>
          <a:bodyPr wrap="square" lIns="0" tIns="0" rIns="0" bIns="0" rtlCol="0" anchor="t"/>
          <a:lstStyle/>
          <a:p>
            <a:pPr marL="0" indent="0" algn="l">
              <a:lnSpc>
                <a:spcPts val="2550"/>
              </a:lnSpc>
              <a:buNone/>
            </a:pPr>
            <a:r>
              <a:rPr lang="en-US" sz="1600">
                <a:solidFill>
                  <a:srgbClr val="4C4C4D"/>
                </a:solidFill>
                <a:latin typeface="Heebo" pitchFamily="34" charset="0"/>
                <a:ea typeface="Heebo" pitchFamily="34" charset="-122"/>
                <a:cs typeface="Heebo" pitchFamily="34" charset="-120"/>
              </a:rPr>
              <a:t>Watches for CRD changes and schedules experiments to specific Chaos Daemons.</a:t>
            </a:r>
            <a:endParaRPr lang="en-US" sz="1600"/>
          </a:p>
        </p:txBody>
      </p:sp>
      <p:pic>
        <p:nvPicPr>
          <p:cNvPr id="10" name="Image 3" descr="preencoded.png"/>
          <p:cNvPicPr>
            <a:picLocks noChangeAspect="1"/>
          </p:cNvPicPr>
          <p:nvPr/>
        </p:nvPicPr>
        <p:blipFill>
          <a:blip r:embed="rId5"/>
          <a:stretch>
            <a:fillRect/>
          </a:stretch>
        </p:blipFill>
        <p:spPr>
          <a:xfrm>
            <a:off x="6204466" y="5436632"/>
            <a:ext cx="1025843" cy="1641277"/>
          </a:xfrm>
          <a:prstGeom prst="rect">
            <a:avLst/>
          </a:prstGeom>
        </p:spPr>
      </p:pic>
      <p:sp>
        <p:nvSpPr>
          <p:cNvPr id="11" name="Text 5"/>
          <p:cNvSpPr/>
          <p:nvPr/>
        </p:nvSpPr>
        <p:spPr>
          <a:xfrm>
            <a:off x="7537966" y="5641777"/>
            <a:ext cx="2955012" cy="320516"/>
          </a:xfrm>
          <a:prstGeom prst="rect">
            <a:avLst/>
          </a:prstGeom>
          <a:noFill/>
          <a:ln/>
        </p:spPr>
        <p:txBody>
          <a:bodyPr wrap="none" lIns="0" tIns="0" rIns="0" bIns="0" rtlCol="0" anchor="t"/>
          <a:lstStyle/>
          <a:p>
            <a:pPr marL="0" indent="0" algn="l">
              <a:lnSpc>
                <a:spcPts val="2500"/>
              </a:lnSpc>
              <a:buNone/>
            </a:pPr>
            <a:r>
              <a:rPr lang="en-US" sz="2000">
                <a:solidFill>
                  <a:srgbClr val="4C4C4D"/>
                </a:solidFill>
                <a:latin typeface="Crimson Pro Semi Bold" pitchFamily="34" charset="0"/>
                <a:ea typeface="Crimson Pro Semi Bold" pitchFamily="34" charset="-122"/>
                <a:cs typeface="Crimson Pro Semi Bold" pitchFamily="34" charset="-120"/>
              </a:rPr>
              <a:t>Chaos Daemon Execution</a:t>
            </a:r>
            <a:endParaRPr lang="en-US" sz="2000"/>
          </a:p>
        </p:txBody>
      </p:sp>
      <p:sp>
        <p:nvSpPr>
          <p:cNvPr id="12" name="Text 6"/>
          <p:cNvSpPr/>
          <p:nvPr/>
        </p:nvSpPr>
        <p:spPr>
          <a:xfrm>
            <a:off x="7537966" y="6085284"/>
            <a:ext cx="6374368" cy="656273"/>
          </a:xfrm>
          <a:prstGeom prst="rect">
            <a:avLst/>
          </a:prstGeom>
          <a:noFill/>
          <a:ln/>
        </p:spPr>
        <p:txBody>
          <a:bodyPr wrap="square" lIns="0" tIns="0" rIns="0" bIns="0" rtlCol="0" anchor="t"/>
          <a:lstStyle/>
          <a:p>
            <a:pPr marL="0" indent="0" algn="l">
              <a:lnSpc>
                <a:spcPts val="2550"/>
              </a:lnSpc>
              <a:buNone/>
            </a:pPr>
            <a:r>
              <a:rPr lang="en-US" sz="1600">
                <a:solidFill>
                  <a:srgbClr val="4C4C4D"/>
                </a:solidFill>
                <a:latin typeface="Heebo" pitchFamily="34" charset="0"/>
                <a:ea typeface="Heebo" pitchFamily="34" charset="-122"/>
                <a:cs typeface="Heebo" pitchFamily="34" charset="-120"/>
              </a:rPr>
              <a:t>Receives instructions from the Controller Manager and injects failures into target pods or nodes.</a:t>
            </a:r>
            <a:endParaRPr lang="en-US" sz="1600"/>
          </a:p>
        </p:txBody>
      </p:sp>
      <p:pic>
        <p:nvPicPr>
          <p:cNvPr id="15" name="Picture 14">
            <a:extLst>
              <a:ext uri="{FF2B5EF4-FFF2-40B4-BE49-F238E27FC236}">
                <a16:creationId xmlns:a16="http://schemas.microsoft.com/office/drawing/2014/main" id="{572F8A5C-646A-7DC0-EE20-EC23E23DEB6C}"/>
              </a:ext>
            </a:extLst>
          </p:cNvPr>
          <p:cNvPicPr>
            <a:picLocks noChangeAspect="1"/>
          </p:cNvPicPr>
          <p:nvPr/>
        </p:nvPicPr>
        <p:blipFill>
          <a:blip r:embed="rId6"/>
          <a:stretch>
            <a:fillRect/>
          </a:stretch>
        </p:blipFill>
        <p:spPr>
          <a:xfrm>
            <a:off x="559081" y="513431"/>
            <a:ext cx="4801824" cy="7202737"/>
          </a:xfrm>
          <a:prstGeom prst="rect">
            <a:avLst/>
          </a:prstGeom>
        </p:spPr>
      </p:pic>
      <p:pic>
        <p:nvPicPr>
          <p:cNvPr id="16" name="Picture 15">
            <a:extLst>
              <a:ext uri="{FF2B5EF4-FFF2-40B4-BE49-F238E27FC236}">
                <a16:creationId xmlns:a16="http://schemas.microsoft.com/office/drawing/2014/main" id="{57E3C4D2-CB92-2D99-BE8C-576913FF2BB5}"/>
              </a:ext>
            </a:extLst>
          </p:cNvPr>
          <p:cNvPicPr>
            <a:picLocks noChangeAspect="1"/>
          </p:cNvPicPr>
          <p:nvPr/>
        </p:nvPicPr>
        <p:blipFill>
          <a:blip r:embed="rId7"/>
          <a:stretch>
            <a:fillRect/>
          </a:stretch>
        </p:blipFill>
        <p:spPr>
          <a:xfrm>
            <a:off x="14240106" y="214856"/>
            <a:ext cx="267629" cy="41173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ECBDCBA-9AC2-07DE-BE29-96021D10140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BA67635-8665-9A57-AF9B-DCA65F66142B}"/>
              </a:ext>
            </a:extLst>
          </p:cNvPr>
          <p:cNvSpPr/>
          <p:nvPr/>
        </p:nvSpPr>
        <p:spPr>
          <a:xfrm>
            <a:off x="2846308" y="420724"/>
            <a:ext cx="7692152" cy="1296114"/>
          </a:xfrm>
          <a:prstGeom prst="rect">
            <a:avLst/>
          </a:prstGeom>
          <a:noFill/>
          <a:ln/>
        </p:spPr>
        <p:txBody>
          <a:bodyPr wrap="square" lIns="0" tIns="0" rIns="0" bIns="0" rtlCol="0" anchor="t"/>
          <a:lstStyle/>
          <a:p>
            <a:pPr marL="0" indent="0">
              <a:lnSpc>
                <a:spcPts val="5100"/>
              </a:lnSpc>
              <a:buNone/>
            </a:pPr>
            <a:r>
              <a:rPr lang="en-US" sz="4050">
                <a:solidFill>
                  <a:srgbClr val="152D47"/>
                </a:solidFill>
                <a:latin typeface="Crimson Pro Semi Bold" pitchFamily="34" charset="0"/>
                <a:ea typeface="Crimson Pro Semi Bold" pitchFamily="34" charset="-122"/>
                <a:cs typeface="Crimson Pro Semi Bold" pitchFamily="34" charset="-120"/>
              </a:rPr>
              <a:t>Application of Chaos Engineering in end-to-end Payment Process </a:t>
            </a:r>
            <a:endParaRPr lang="en-US" sz="4050"/>
          </a:p>
        </p:txBody>
      </p:sp>
      <p:sp>
        <p:nvSpPr>
          <p:cNvPr id="4" name="Shape 1">
            <a:extLst>
              <a:ext uri="{FF2B5EF4-FFF2-40B4-BE49-F238E27FC236}">
                <a16:creationId xmlns:a16="http://schemas.microsoft.com/office/drawing/2014/main" id="{02755FD7-E914-0F03-9793-87385B2654C0}"/>
              </a:ext>
            </a:extLst>
          </p:cNvPr>
          <p:cNvSpPr/>
          <p:nvPr/>
        </p:nvSpPr>
        <p:spPr>
          <a:xfrm>
            <a:off x="6212324" y="2740700"/>
            <a:ext cx="362903" cy="362903"/>
          </a:xfrm>
          <a:prstGeom prst="roundRect">
            <a:avLst>
              <a:gd name="adj" fmla="val 8574"/>
            </a:avLst>
          </a:prstGeom>
          <a:solidFill>
            <a:srgbClr val="F2EEEE"/>
          </a:solidFill>
          <a:ln/>
        </p:spPr>
        <p:txBody>
          <a:bodyPr/>
          <a:lstStyle/>
          <a:p>
            <a:endParaRPr lang="en-IN"/>
          </a:p>
        </p:txBody>
      </p:sp>
      <p:sp>
        <p:nvSpPr>
          <p:cNvPr id="6" name="Text 3">
            <a:extLst>
              <a:ext uri="{FF2B5EF4-FFF2-40B4-BE49-F238E27FC236}">
                <a16:creationId xmlns:a16="http://schemas.microsoft.com/office/drawing/2014/main" id="{682F3900-42D1-5C0E-FF3E-9D5C85049B75}"/>
              </a:ext>
            </a:extLst>
          </p:cNvPr>
          <p:cNvSpPr/>
          <p:nvPr/>
        </p:nvSpPr>
        <p:spPr>
          <a:xfrm>
            <a:off x="1513166" y="2160270"/>
            <a:ext cx="14047470" cy="5511317"/>
          </a:xfrm>
          <a:prstGeom prst="rect">
            <a:avLst/>
          </a:prstGeom>
          <a:noFill/>
          <a:ln/>
        </p:spPr>
        <p:txBody>
          <a:bodyPr wrap="square" lIns="0" tIns="0" rIns="0" bIns="0" rtlCol="0" anchor="t"/>
          <a:lstStyle/>
          <a:p>
            <a:r>
              <a:rPr lang="en-US" sz="1600">
                <a:solidFill>
                  <a:srgbClr val="4C4C4D"/>
                </a:solidFill>
                <a:latin typeface="Heebo" pitchFamily="34" charset="0"/>
                <a:cs typeface="Heebo" pitchFamily="34" charset="-120"/>
              </a:rPr>
              <a:t>Why Chaos Engineering?</a:t>
            </a:r>
          </a:p>
          <a:p>
            <a:pPr marL="742950" lvl="1" indent="-285750">
              <a:buFont typeface="Arial" panose="020B0604020202020204" pitchFamily="34" charset="0"/>
              <a:buChar char="•"/>
            </a:pPr>
            <a:r>
              <a:rPr lang="en-US" sz="1600">
                <a:solidFill>
                  <a:srgbClr val="4C4C4D"/>
                </a:solidFill>
                <a:latin typeface="Heebo" pitchFamily="34" charset="0"/>
                <a:cs typeface="Heebo" pitchFamily="34" charset="-120"/>
              </a:rPr>
              <a:t>Ensures resilience in banking payment workflows</a:t>
            </a:r>
          </a:p>
          <a:p>
            <a:pPr marL="742950" lvl="1" indent="-285750">
              <a:buFont typeface="Arial" panose="020B0604020202020204" pitchFamily="34" charset="0"/>
              <a:buChar char="•"/>
            </a:pPr>
            <a:r>
              <a:rPr lang="en-US" sz="1600">
                <a:solidFill>
                  <a:srgbClr val="4C4C4D"/>
                </a:solidFill>
                <a:latin typeface="Heebo" pitchFamily="34" charset="0"/>
                <a:cs typeface="Heebo" pitchFamily="34" charset="-120"/>
              </a:rPr>
              <a:t>Identifies system weaknesses before real failures occur</a:t>
            </a:r>
          </a:p>
          <a:p>
            <a:pPr marL="742950" lvl="1" indent="-285750">
              <a:buFont typeface="Arial" panose="020B0604020202020204" pitchFamily="34" charset="0"/>
              <a:buChar char="•"/>
            </a:pPr>
            <a:r>
              <a:rPr lang="en-US" sz="1600">
                <a:solidFill>
                  <a:srgbClr val="4C4C4D"/>
                </a:solidFill>
                <a:latin typeface="Heebo" pitchFamily="34" charset="0"/>
                <a:cs typeface="Heebo" pitchFamily="34" charset="-120"/>
              </a:rPr>
              <a:t>Improves availability, security, and compliance</a:t>
            </a:r>
          </a:p>
          <a:p>
            <a:endParaRPr lang="en-US" sz="1600">
              <a:solidFill>
                <a:srgbClr val="4C4C4D"/>
              </a:solidFill>
              <a:latin typeface="Heebo" pitchFamily="34" charset="0"/>
              <a:cs typeface="Heebo" pitchFamily="34" charset="-120"/>
            </a:endParaRPr>
          </a:p>
          <a:p>
            <a:r>
              <a:rPr lang="en-US" sz="1600">
                <a:solidFill>
                  <a:srgbClr val="4C4C4D"/>
                </a:solidFill>
                <a:latin typeface="Heebo" pitchFamily="34" charset="0"/>
                <a:cs typeface="Heebo" pitchFamily="34" charset="-120"/>
              </a:rPr>
              <a:t>🔹 Key Areas of Application</a:t>
            </a:r>
          </a:p>
          <a:p>
            <a:pPr marL="742950" lvl="1" indent="-285750">
              <a:buFont typeface="Arial" panose="020B0604020202020204" pitchFamily="34" charset="0"/>
              <a:buChar char="•"/>
            </a:pPr>
            <a:r>
              <a:rPr lang="en-US" sz="1600">
                <a:solidFill>
                  <a:srgbClr val="4C4C4D"/>
                </a:solidFill>
                <a:latin typeface="Heebo" pitchFamily="34" charset="0"/>
                <a:cs typeface="Heebo" pitchFamily="34" charset="-120"/>
              </a:rPr>
              <a:t>Payment Authorization: Test API failures, latency, and fraud detection</a:t>
            </a:r>
          </a:p>
          <a:p>
            <a:pPr marL="742950" lvl="1" indent="-285750">
              <a:buFont typeface="Arial" panose="020B0604020202020204" pitchFamily="34" charset="0"/>
              <a:buChar char="•"/>
            </a:pPr>
            <a:r>
              <a:rPr lang="en-US" sz="1600">
                <a:solidFill>
                  <a:srgbClr val="4C4C4D"/>
                </a:solidFill>
                <a:latin typeface="Heebo" pitchFamily="34" charset="0"/>
                <a:cs typeface="Heebo" pitchFamily="34" charset="-120"/>
              </a:rPr>
              <a:t>Transaction Processing &amp; Settlement: Validate clearing, reconciliation, and database resilience</a:t>
            </a:r>
          </a:p>
          <a:p>
            <a:pPr marL="742950" lvl="1" indent="-285750">
              <a:buFont typeface="Arial" panose="020B0604020202020204" pitchFamily="34" charset="0"/>
              <a:buChar char="•"/>
            </a:pPr>
            <a:r>
              <a:rPr lang="en-US" sz="1600">
                <a:solidFill>
                  <a:srgbClr val="4C4C4D"/>
                </a:solidFill>
                <a:latin typeface="Heebo" pitchFamily="34" charset="0"/>
                <a:cs typeface="Heebo" pitchFamily="34" charset="-120"/>
              </a:rPr>
              <a:t>Real-Time Payments: Assess load scalability, redundancy, and failover strategies</a:t>
            </a:r>
          </a:p>
          <a:p>
            <a:pPr marL="742950" lvl="1" indent="-285750">
              <a:buFont typeface="Arial" panose="020B0604020202020204" pitchFamily="34" charset="0"/>
              <a:buChar char="•"/>
            </a:pPr>
            <a:r>
              <a:rPr lang="en-US" sz="1600">
                <a:solidFill>
                  <a:srgbClr val="4C4C4D"/>
                </a:solidFill>
                <a:latin typeface="Heebo" pitchFamily="34" charset="0"/>
                <a:cs typeface="Heebo" pitchFamily="34" charset="-120"/>
              </a:rPr>
              <a:t>Regulatory Compliance: Stress-test regulatory audits, SLAs, and security protocols</a:t>
            </a:r>
          </a:p>
          <a:p>
            <a:endParaRPr lang="en-US" sz="1600">
              <a:solidFill>
                <a:srgbClr val="4C4C4D"/>
              </a:solidFill>
              <a:latin typeface="Heebo" pitchFamily="34" charset="0"/>
              <a:cs typeface="Heebo" pitchFamily="34" charset="-120"/>
            </a:endParaRPr>
          </a:p>
          <a:p>
            <a:r>
              <a:rPr lang="en-US" sz="1600">
                <a:solidFill>
                  <a:srgbClr val="4C4C4D"/>
                </a:solidFill>
                <a:latin typeface="Heebo" pitchFamily="34" charset="0"/>
                <a:cs typeface="Heebo" pitchFamily="34" charset="-120"/>
              </a:rPr>
              <a:t>🔹 Benefits</a:t>
            </a:r>
          </a:p>
          <a:p>
            <a:pPr marL="742950" lvl="1" indent="-285750">
              <a:buFont typeface="Arial" panose="020B0604020202020204" pitchFamily="34" charset="0"/>
              <a:buChar char="•"/>
            </a:pPr>
            <a:r>
              <a:rPr lang="en-US" sz="1600">
                <a:solidFill>
                  <a:srgbClr val="4C4C4D"/>
                </a:solidFill>
                <a:latin typeface="Heebo" pitchFamily="34" charset="0"/>
                <a:cs typeface="Heebo" pitchFamily="34" charset="-120"/>
              </a:rPr>
              <a:t>Minimizes downtime &amp; financial loss</a:t>
            </a:r>
          </a:p>
          <a:p>
            <a:pPr marL="742950" lvl="1" indent="-285750">
              <a:buFont typeface="Arial" panose="020B0604020202020204" pitchFamily="34" charset="0"/>
              <a:buChar char="•"/>
            </a:pPr>
            <a:r>
              <a:rPr lang="en-US" sz="1600">
                <a:solidFill>
                  <a:srgbClr val="4C4C4D"/>
                </a:solidFill>
                <a:latin typeface="Heebo" pitchFamily="34" charset="0"/>
                <a:cs typeface="Heebo" pitchFamily="34" charset="-120"/>
              </a:rPr>
              <a:t>Enhances security &amp; fraud resilience</a:t>
            </a:r>
          </a:p>
          <a:p>
            <a:pPr marL="742950" lvl="1" indent="-285750">
              <a:buFont typeface="Arial" panose="020B0604020202020204" pitchFamily="34" charset="0"/>
              <a:buChar char="•"/>
            </a:pPr>
            <a:r>
              <a:rPr lang="en-US" sz="1600">
                <a:solidFill>
                  <a:srgbClr val="4C4C4D"/>
                </a:solidFill>
                <a:latin typeface="Heebo" pitchFamily="34" charset="0"/>
                <a:cs typeface="Heebo" pitchFamily="34" charset="-120"/>
              </a:rPr>
              <a:t>Strengthens business continuity &amp; disaster recovery</a:t>
            </a:r>
          </a:p>
          <a:p>
            <a:pPr marL="742950" lvl="1" indent="-285750">
              <a:buFont typeface="Arial" panose="020B0604020202020204" pitchFamily="34" charset="0"/>
              <a:buChar char="•"/>
            </a:pPr>
            <a:r>
              <a:rPr lang="en-US" sz="1600">
                <a:solidFill>
                  <a:srgbClr val="4C4C4D"/>
                </a:solidFill>
                <a:latin typeface="Heebo" pitchFamily="34" charset="0"/>
                <a:cs typeface="Heebo" pitchFamily="34" charset="-120"/>
              </a:rPr>
              <a:t>Optimizes customer experience &amp; trust</a:t>
            </a:r>
          </a:p>
          <a:p>
            <a:pPr marL="742950" lvl="1" indent="-285750">
              <a:buFont typeface="Arial" panose="020B0604020202020204" pitchFamily="34" charset="0"/>
              <a:buChar char="•"/>
            </a:pPr>
            <a:r>
              <a:rPr lang="en-US" sz="1600">
                <a:solidFill>
                  <a:srgbClr val="4C4C4D"/>
                </a:solidFill>
                <a:latin typeface="Heebo" pitchFamily="34" charset="0"/>
                <a:cs typeface="Heebo" pitchFamily="34" charset="-120"/>
              </a:rPr>
              <a:t>Addressing the key Vulnerabilities at Infra and Application Level </a:t>
            </a:r>
          </a:p>
          <a:p>
            <a:pPr marL="742950" lvl="1" indent="-285750">
              <a:buFont typeface="Arial" panose="020B0604020202020204" pitchFamily="34" charset="0"/>
              <a:buChar char="•"/>
            </a:pPr>
            <a:endParaRPr lang="en-US" sz="1600">
              <a:solidFill>
                <a:srgbClr val="4C4C4D"/>
              </a:solidFill>
              <a:latin typeface="Heebo" pitchFamily="34" charset="0"/>
              <a:cs typeface="Heebo" pitchFamily="34" charset="-120"/>
            </a:endParaRPr>
          </a:p>
          <a:p>
            <a:pPr lvl="1"/>
            <a:endParaRPr lang="en-US" sz="1600">
              <a:solidFill>
                <a:srgbClr val="4C4C4D"/>
              </a:solidFill>
              <a:latin typeface="Heebo" pitchFamily="34" charset="0"/>
              <a:cs typeface="Heebo" pitchFamily="34" charset="-120"/>
            </a:endParaRPr>
          </a:p>
          <a:p>
            <a:r>
              <a:rPr lang="en-US" sz="1600">
                <a:solidFill>
                  <a:srgbClr val="4C4C4D"/>
                </a:solidFill>
                <a:latin typeface="Heebo" pitchFamily="34" charset="0"/>
                <a:cs typeface="Heebo" pitchFamily="34" charset="-120"/>
              </a:rPr>
              <a:t>🚀 Strengthen Your Banking Workflows with Chaos Engineering!</a:t>
            </a:r>
          </a:p>
        </p:txBody>
      </p:sp>
      <p:pic>
        <p:nvPicPr>
          <p:cNvPr id="17" name="Picture 16">
            <a:extLst>
              <a:ext uri="{FF2B5EF4-FFF2-40B4-BE49-F238E27FC236}">
                <a16:creationId xmlns:a16="http://schemas.microsoft.com/office/drawing/2014/main" id="{7F1BD5B3-6B03-6610-628E-3425C29CD916}"/>
              </a:ext>
            </a:extLst>
          </p:cNvPr>
          <p:cNvPicPr>
            <a:picLocks noChangeAspect="1"/>
          </p:cNvPicPr>
          <p:nvPr/>
        </p:nvPicPr>
        <p:blipFill>
          <a:blip r:embed="rId3"/>
          <a:stretch>
            <a:fillRect/>
          </a:stretch>
        </p:blipFill>
        <p:spPr>
          <a:xfrm>
            <a:off x="14240106" y="214856"/>
            <a:ext cx="267629" cy="411737"/>
          </a:xfrm>
          <a:prstGeom prst="rect">
            <a:avLst/>
          </a:prstGeom>
        </p:spPr>
      </p:pic>
    </p:spTree>
    <p:extLst>
      <p:ext uri="{BB962C8B-B14F-4D97-AF65-F5344CB8AC3E}">
        <p14:creationId xmlns:p14="http://schemas.microsoft.com/office/powerpoint/2010/main" val="662782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5B3026-9EB3-0536-C94E-DDC5974A870F}"/>
              </a:ext>
            </a:extLst>
          </p:cNvPr>
          <p:cNvSpPr txBox="1"/>
          <p:nvPr/>
        </p:nvSpPr>
        <p:spPr>
          <a:xfrm>
            <a:off x="480223" y="551417"/>
            <a:ext cx="285931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2060"/>
                </a:solidFill>
              </a:rPr>
              <a:t>People </a:t>
            </a:r>
            <a:endParaRPr lang="en-US"/>
          </a:p>
          <a:p>
            <a:endParaRPr lang="en-US" b="1">
              <a:solidFill>
                <a:srgbClr val="002060"/>
              </a:solidFill>
            </a:endParaRPr>
          </a:p>
          <a:p>
            <a:r>
              <a:rPr lang="en-US" b="1">
                <a:solidFill>
                  <a:srgbClr val="002060"/>
                </a:solidFill>
              </a:rPr>
              <a:t>Chaos Engineering Mindset</a:t>
            </a:r>
            <a:endParaRPr lang="en-US"/>
          </a:p>
          <a:p>
            <a:endParaRPr lang="en-US" b="1">
              <a:ea typeface="Calibri" panose="020F0502020204030204"/>
              <a:cs typeface="Calibri" panose="020F0502020204030204"/>
            </a:endParaRPr>
          </a:p>
          <a:p>
            <a:pPr marL="285750" indent="-285750">
              <a:buFont typeface="Wingdings"/>
              <a:buChar char="Ø"/>
            </a:pPr>
            <a:r>
              <a:rPr lang="en-US"/>
              <a:t>Failures are </a:t>
            </a:r>
            <a:r>
              <a:rPr lang="en-US" b="1"/>
              <a:t>learning opportunities</a:t>
            </a:r>
            <a:r>
              <a:rPr lang="en-US"/>
              <a:t>.</a:t>
            </a:r>
            <a:endParaRPr lang="en-US">
              <a:ea typeface="Calibri"/>
              <a:cs typeface="Calibri"/>
            </a:endParaRPr>
          </a:p>
          <a:p>
            <a:pPr marL="285750" indent="-285750">
              <a:buFont typeface="Wingdings"/>
              <a:buChar char="Ø"/>
            </a:pPr>
            <a:r>
              <a:rPr lang="en-US"/>
              <a:t>Resilience is built through </a:t>
            </a:r>
            <a:r>
              <a:rPr lang="en-US" b="1"/>
              <a:t>controlled experimentation</a:t>
            </a:r>
            <a:r>
              <a:rPr lang="en-US"/>
              <a:t>.</a:t>
            </a:r>
            <a:endParaRPr lang="en-US">
              <a:ea typeface="Calibri"/>
              <a:cs typeface="Calibri"/>
            </a:endParaRPr>
          </a:p>
          <a:p>
            <a:pPr marL="285750" indent="-285750">
              <a:buFont typeface="Wingdings"/>
              <a:buChar char="Ø"/>
            </a:pPr>
            <a:r>
              <a:rPr lang="en-US"/>
              <a:t>Teams grow by </a:t>
            </a:r>
            <a:r>
              <a:rPr lang="en-US" b="1"/>
              <a:t>anticipating and addressing weaknesses</a:t>
            </a:r>
            <a:r>
              <a:rPr lang="en-US"/>
              <a:t>.</a:t>
            </a:r>
            <a:endParaRPr lang="en-US">
              <a:ea typeface="Calibri"/>
              <a:cs typeface="Calibri"/>
            </a:endParaRPr>
          </a:p>
          <a:p>
            <a:pPr lvl="1"/>
            <a:endParaRPr lang="en-US">
              <a:ea typeface="Calibri"/>
              <a:cs typeface="Calibri"/>
            </a:endParaRPr>
          </a:p>
        </p:txBody>
      </p:sp>
      <p:sp>
        <p:nvSpPr>
          <p:cNvPr id="5" name="TextBox 4">
            <a:extLst>
              <a:ext uri="{FF2B5EF4-FFF2-40B4-BE49-F238E27FC236}">
                <a16:creationId xmlns:a16="http://schemas.microsoft.com/office/drawing/2014/main" id="{3C186CD7-76F5-B371-B36E-658E79FFECB3}"/>
              </a:ext>
            </a:extLst>
          </p:cNvPr>
          <p:cNvSpPr txBox="1"/>
          <p:nvPr/>
        </p:nvSpPr>
        <p:spPr>
          <a:xfrm>
            <a:off x="3354052" y="551418"/>
            <a:ext cx="2743200"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2060"/>
                </a:solidFill>
              </a:rPr>
              <a:t>Key Benefits of Embracing Failure</a:t>
            </a:r>
          </a:p>
          <a:p>
            <a:r>
              <a:rPr lang="en-US" b="1"/>
              <a:t>Proactive Resilience</a:t>
            </a:r>
            <a:endParaRPr lang="en-US"/>
          </a:p>
          <a:p>
            <a:r>
              <a:rPr lang="en-US"/>
              <a:t>Learn system weaknesses before real incidents occur.</a:t>
            </a:r>
            <a:endParaRPr lang="en-US">
              <a:ea typeface="Calibri"/>
              <a:cs typeface="Calibri"/>
            </a:endParaRPr>
          </a:p>
          <a:p>
            <a:endParaRPr lang="en-US"/>
          </a:p>
          <a:p>
            <a:r>
              <a:rPr lang="en-US" b="1"/>
              <a:t>Innovation Culture</a:t>
            </a:r>
            <a:endParaRPr lang="en-US" b="1">
              <a:ea typeface="Calibri"/>
              <a:cs typeface="Calibri"/>
            </a:endParaRPr>
          </a:p>
          <a:p>
            <a:r>
              <a:rPr lang="en-US"/>
              <a:t>Encourage continuous improvement and experimentation.</a:t>
            </a:r>
            <a:endParaRPr lang="en-US">
              <a:ea typeface="Calibri"/>
              <a:cs typeface="Calibri"/>
            </a:endParaRPr>
          </a:p>
          <a:p>
            <a:endParaRPr lang="en-US"/>
          </a:p>
          <a:p>
            <a:r>
              <a:rPr lang="en-US" b="1"/>
              <a:t>Team Empowerment</a:t>
            </a:r>
            <a:endParaRPr lang="en-US" b="1">
              <a:ea typeface="Calibri"/>
              <a:cs typeface="Calibri"/>
            </a:endParaRPr>
          </a:p>
          <a:p>
            <a:r>
              <a:rPr lang="en-US"/>
              <a:t>Foster collaboration across development, ops, and QA teams.</a:t>
            </a:r>
            <a:endParaRPr lang="en-US">
              <a:ea typeface="Calibri"/>
              <a:cs typeface="Calibri"/>
            </a:endParaRPr>
          </a:p>
          <a:p>
            <a:endParaRPr lang="en-US"/>
          </a:p>
          <a:p>
            <a:endParaRPr lang="en-US"/>
          </a:p>
        </p:txBody>
      </p:sp>
      <p:sp>
        <p:nvSpPr>
          <p:cNvPr id="6" name="TextBox 5">
            <a:extLst>
              <a:ext uri="{FF2B5EF4-FFF2-40B4-BE49-F238E27FC236}">
                <a16:creationId xmlns:a16="http://schemas.microsoft.com/office/drawing/2014/main" id="{BF7A0086-F401-B4FD-19BE-B64B2B635351}"/>
              </a:ext>
            </a:extLst>
          </p:cNvPr>
          <p:cNvSpPr txBox="1"/>
          <p:nvPr/>
        </p:nvSpPr>
        <p:spPr>
          <a:xfrm>
            <a:off x="480223" y="4223531"/>
            <a:ext cx="274320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2060"/>
                </a:solidFill>
              </a:rPr>
              <a:t>Call to Action</a:t>
            </a:r>
            <a:r>
              <a:rPr lang="en-US" b="1"/>
              <a:t> </a:t>
            </a:r>
            <a:endParaRPr lang="en-US"/>
          </a:p>
          <a:p>
            <a:endParaRPr lang="en-US" b="1"/>
          </a:p>
          <a:p>
            <a:r>
              <a:rPr lang="en-US" b="1"/>
              <a:t>Start Small</a:t>
            </a:r>
            <a:endParaRPr lang="en-US"/>
          </a:p>
          <a:p>
            <a:r>
              <a:rPr lang="en-US"/>
              <a:t>Begin with small, controlled chaos experiments.</a:t>
            </a:r>
            <a:endParaRPr lang="en-US">
              <a:ea typeface="Calibri"/>
              <a:cs typeface="Calibri"/>
            </a:endParaRPr>
          </a:p>
          <a:p>
            <a:endParaRPr lang="en-US"/>
          </a:p>
          <a:p>
            <a:r>
              <a:rPr lang="en-US" b="1"/>
              <a:t>Psychological Safety</a:t>
            </a:r>
            <a:endParaRPr lang="en-US" b="1">
              <a:ea typeface="Calibri"/>
              <a:cs typeface="Calibri"/>
            </a:endParaRPr>
          </a:p>
          <a:p>
            <a:r>
              <a:rPr lang="en-US"/>
              <a:t>Emphasize safety for teams to explore and innovate.</a:t>
            </a:r>
            <a:endParaRPr lang="en-US">
              <a:ea typeface="Calibri"/>
              <a:cs typeface="Calibri"/>
            </a:endParaRPr>
          </a:p>
          <a:p>
            <a:endParaRPr lang="en-US"/>
          </a:p>
          <a:p>
            <a:endParaRPr lang="en-US"/>
          </a:p>
        </p:txBody>
      </p:sp>
      <p:sp>
        <p:nvSpPr>
          <p:cNvPr id="7" name="TextBox 6">
            <a:extLst>
              <a:ext uri="{FF2B5EF4-FFF2-40B4-BE49-F238E27FC236}">
                <a16:creationId xmlns:a16="http://schemas.microsoft.com/office/drawing/2014/main" id="{C5313F7A-1214-2F9E-B6B3-E9FB1F1336B6}"/>
              </a:ext>
            </a:extLst>
          </p:cNvPr>
          <p:cNvSpPr txBox="1"/>
          <p:nvPr/>
        </p:nvSpPr>
        <p:spPr>
          <a:xfrm>
            <a:off x="3393809" y="4846383"/>
            <a:ext cx="2743200"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2060"/>
                </a:solidFill>
              </a:rPr>
              <a:t>Key Takeaways</a:t>
            </a:r>
          </a:p>
          <a:p>
            <a:r>
              <a:rPr lang="en-US" b="1"/>
              <a:t>Embrace Failure</a:t>
            </a:r>
            <a:endParaRPr lang="en-US">
              <a:ea typeface="Calibri"/>
              <a:cs typeface="Calibri"/>
            </a:endParaRPr>
          </a:p>
          <a:p>
            <a:r>
              <a:rPr lang="en-US"/>
              <a:t>See failures as learning opportunities, not setbacks.</a:t>
            </a:r>
            <a:endParaRPr lang="en-US">
              <a:ea typeface="Calibri"/>
              <a:cs typeface="Calibri"/>
            </a:endParaRPr>
          </a:p>
          <a:p>
            <a:endParaRPr lang="en-US"/>
          </a:p>
          <a:p>
            <a:r>
              <a:rPr lang="en-US" b="1"/>
              <a:t>Build Resilience</a:t>
            </a:r>
            <a:endParaRPr lang="en-US" b="1">
              <a:ea typeface="Calibri"/>
              <a:cs typeface="Calibri"/>
            </a:endParaRPr>
          </a:p>
          <a:p>
            <a:r>
              <a:rPr lang="en-US"/>
              <a:t>Use controlled experiments to strengthen systems.</a:t>
            </a:r>
            <a:endParaRPr lang="en-US">
              <a:ea typeface="Calibri"/>
              <a:cs typeface="Calibri"/>
            </a:endParaRPr>
          </a:p>
          <a:p>
            <a:endParaRPr lang="en-US"/>
          </a:p>
          <a:p>
            <a:r>
              <a:rPr lang="en-US" b="1"/>
              <a:t>Empower Teams</a:t>
            </a:r>
            <a:endParaRPr lang="en-US" b="1">
              <a:ea typeface="Calibri"/>
              <a:cs typeface="Calibri"/>
            </a:endParaRPr>
          </a:p>
          <a:p>
            <a:r>
              <a:rPr lang="en-US"/>
              <a:t>Foster collaboration and innovation through safety.</a:t>
            </a:r>
            <a:endParaRPr lang="en-US">
              <a:ea typeface="Calibri"/>
              <a:cs typeface="Calibri"/>
            </a:endParaRPr>
          </a:p>
          <a:p>
            <a:endParaRPr lang="en-US"/>
          </a:p>
          <a:p>
            <a:endParaRPr lang="en-US"/>
          </a:p>
        </p:txBody>
      </p:sp>
      <p:sp>
        <p:nvSpPr>
          <p:cNvPr id="8" name="TextBox 7">
            <a:extLst>
              <a:ext uri="{FF2B5EF4-FFF2-40B4-BE49-F238E27FC236}">
                <a16:creationId xmlns:a16="http://schemas.microsoft.com/office/drawing/2014/main" id="{6E4D4790-3C31-25A3-B444-1D50D41145FE}"/>
              </a:ext>
            </a:extLst>
          </p:cNvPr>
          <p:cNvSpPr txBox="1"/>
          <p:nvPr/>
        </p:nvSpPr>
        <p:spPr>
          <a:xfrm>
            <a:off x="6387538" y="623989"/>
            <a:ext cx="2743200" cy="78483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2060"/>
                </a:solidFill>
                <a:ea typeface="Calibri"/>
                <a:cs typeface="Calibri"/>
              </a:rPr>
              <a:t>Process</a:t>
            </a:r>
            <a:r>
              <a:rPr lang="en-US" b="1">
                <a:ea typeface="Calibri"/>
                <a:cs typeface="Calibri"/>
              </a:rPr>
              <a:t> </a:t>
            </a:r>
            <a:endParaRPr lang="en-US" b="1"/>
          </a:p>
          <a:p>
            <a:r>
              <a:rPr lang="en-US" b="1"/>
              <a:t>Best Practices</a:t>
            </a:r>
            <a:endParaRPr lang="en-US"/>
          </a:p>
          <a:p>
            <a:r>
              <a:rPr lang="en-US"/>
              <a:t>Start small. Limit initial experiments to non-production. Automate testing in CI/CD pipelines. Use blameless postmortems to foster learning.</a:t>
            </a:r>
            <a:endParaRPr lang="en-US">
              <a:ea typeface="Calibri"/>
              <a:cs typeface="Calibri"/>
            </a:endParaRPr>
          </a:p>
          <a:p>
            <a:endParaRPr lang="en-US"/>
          </a:p>
          <a:p>
            <a:r>
              <a:rPr lang="en-US" b="1"/>
              <a:t>Structured Process</a:t>
            </a:r>
            <a:endParaRPr lang="en-US" b="1">
              <a:ea typeface="Calibri"/>
              <a:cs typeface="Calibri"/>
            </a:endParaRPr>
          </a:p>
          <a:p>
            <a:r>
              <a:rPr lang="en-US"/>
              <a:t>Define hypothesis. Align scenarios with SLAs. Gradual execution, expand to multi-region chaos. Measure and improve with Grafana.</a:t>
            </a:r>
            <a:endParaRPr lang="en-US">
              <a:ea typeface="Calibri"/>
              <a:cs typeface="Calibri"/>
            </a:endParaRPr>
          </a:p>
          <a:p>
            <a:endParaRPr lang="en-US"/>
          </a:p>
          <a:p>
            <a:r>
              <a:rPr lang="en-US" b="1"/>
              <a:t>Governance Framework</a:t>
            </a:r>
            <a:endParaRPr lang="en-US" b="1">
              <a:ea typeface="Calibri"/>
              <a:cs typeface="Calibri"/>
            </a:endParaRPr>
          </a:p>
          <a:p>
            <a:r>
              <a:rPr lang="en-US"/>
              <a:t>Set objectives. Define resilience metrics like uptime. Establish team ownership for experiments. Document learnings in evolving playbook.</a:t>
            </a:r>
            <a:endParaRPr lang="en-US">
              <a:ea typeface="Calibri"/>
              <a:cs typeface="Calibri"/>
            </a:endParaRPr>
          </a:p>
          <a:p>
            <a:endParaRPr lang="en-US"/>
          </a:p>
          <a:p>
            <a:endParaRPr lang="en-US"/>
          </a:p>
        </p:txBody>
      </p:sp>
      <p:sp>
        <p:nvSpPr>
          <p:cNvPr id="9" name="TextBox 8">
            <a:extLst>
              <a:ext uri="{FF2B5EF4-FFF2-40B4-BE49-F238E27FC236}">
                <a16:creationId xmlns:a16="http://schemas.microsoft.com/office/drawing/2014/main" id="{2389434E-B2CC-09D5-FCBB-18CACE1577DC}"/>
              </a:ext>
            </a:extLst>
          </p:cNvPr>
          <p:cNvSpPr txBox="1"/>
          <p:nvPr/>
        </p:nvSpPr>
        <p:spPr>
          <a:xfrm>
            <a:off x="9740337" y="623989"/>
            <a:ext cx="2743200" cy="75713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2060"/>
                </a:solidFill>
              </a:rPr>
              <a:t>Technology &amp; Tools </a:t>
            </a:r>
            <a:r>
              <a:rPr lang="en-US" b="1"/>
              <a:t> Experimentation Tools</a:t>
            </a:r>
          </a:p>
          <a:p>
            <a:pPr>
              <a:buFont typeface=""/>
              <a:buChar char="•"/>
            </a:pPr>
            <a:r>
              <a:rPr lang="en-US"/>
              <a:t>Gremlin: API-level fault injection.</a:t>
            </a:r>
            <a:endParaRPr lang="en-US">
              <a:ea typeface="Calibri"/>
              <a:cs typeface="Calibri"/>
            </a:endParaRPr>
          </a:p>
          <a:p>
            <a:pPr>
              <a:buFont typeface=""/>
              <a:buChar char="•"/>
            </a:pPr>
            <a:r>
              <a:rPr lang="en-US" err="1"/>
              <a:t>LitmusChaos</a:t>
            </a:r>
            <a:r>
              <a:rPr lang="en-US"/>
              <a:t>: Kubernetes-native container failure tests.</a:t>
            </a:r>
            <a:endParaRPr lang="en-US">
              <a:ea typeface="Calibri"/>
              <a:cs typeface="Calibri"/>
            </a:endParaRPr>
          </a:p>
          <a:p>
            <a:pPr>
              <a:buFont typeface=""/>
              <a:buChar char="•"/>
            </a:pPr>
            <a:r>
              <a:rPr lang="en-US"/>
              <a:t>AWS FIS: Cloud-native chaos via templates.</a:t>
            </a:r>
            <a:endParaRPr lang="en-US">
              <a:ea typeface="Calibri"/>
              <a:cs typeface="Calibri"/>
            </a:endParaRPr>
          </a:p>
          <a:p>
            <a:endParaRPr lang="en-US"/>
          </a:p>
          <a:p>
            <a:r>
              <a:rPr lang="en-US" b="1"/>
              <a:t>Automation in CI/CD</a:t>
            </a:r>
            <a:endParaRPr lang="en-US" b="1">
              <a:ea typeface="Calibri"/>
              <a:cs typeface="Calibri"/>
            </a:endParaRPr>
          </a:p>
          <a:p>
            <a:pPr>
              <a:buFont typeface=""/>
              <a:buChar char="•"/>
            </a:pPr>
            <a:r>
              <a:rPr lang="en-US"/>
              <a:t>Gremlin APIs/</a:t>
            </a:r>
            <a:r>
              <a:rPr lang="en-US" err="1"/>
              <a:t>LitmusChaos</a:t>
            </a:r>
            <a:r>
              <a:rPr lang="en-US"/>
              <a:t> GitHub Actions.</a:t>
            </a:r>
            <a:endParaRPr lang="en-US">
              <a:ea typeface="Calibri"/>
              <a:cs typeface="Calibri"/>
            </a:endParaRPr>
          </a:p>
          <a:p>
            <a:pPr>
              <a:buFont typeface=""/>
              <a:buChar char="•"/>
            </a:pPr>
            <a:r>
              <a:rPr lang="en-US"/>
              <a:t>Terraform Modules for automated chaos.</a:t>
            </a:r>
            <a:endParaRPr lang="en-US">
              <a:ea typeface="Calibri"/>
              <a:cs typeface="Calibri"/>
            </a:endParaRPr>
          </a:p>
          <a:p>
            <a:endParaRPr lang="en-US"/>
          </a:p>
          <a:p>
            <a:r>
              <a:rPr lang="en-US" b="1"/>
              <a:t>Observability &amp; Monitoring</a:t>
            </a:r>
            <a:endParaRPr lang="en-US" b="1">
              <a:ea typeface="Calibri"/>
              <a:cs typeface="Calibri"/>
            </a:endParaRPr>
          </a:p>
          <a:p>
            <a:pPr>
              <a:buFont typeface=""/>
              <a:buChar char="•"/>
            </a:pPr>
            <a:r>
              <a:rPr lang="en-US"/>
              <a:t>Grafana: Visualize system health.</a:t>
            </a:r>
            <a:endParaRPr lang="en-US">
              <a:ea typeface="Calibri"/>
              <a:cs typeface="Calibri"/>
            </a:endParaRPr>
          </a:p>
          <a:p>
            <a:pPr>
              <a:buFont typeface=""/>
              <a:buChar char="•"/>
            </a:pPr>
            <a:r>
              <a:rPr lang="en-US"/>
              <a:t>Prometheus &amp; ELK: SLA compliance.</a:t>
            </a:r>
            <a:endParaRPr lang="en-US">
              <a:ea typeface="Calibri"/>
              <a:cs typeface="Calibri"/>
            </a:endParaRPr>
          </a:p>
          <a:p>
            <a:pPr>
              <a:buFont typeface=""/>
              <a:buChar char="•"/>
            </a:pPr>
            <a:r>
              <a:rPr lang="en-US"/>
              <a:t>AWS X-Ray: Distributed tracing.</a:t>
            </a:r>
            <a:endParaRPr lang="en-US">
              <a:ea typeface="Calibri"/>
              <a:cs typeface="Calibri"/>
            </a:endParaRPr>
          </a:p>
          <a:p>
            <a:endParaRPr lang="en-US"/>
          </a:p>
          <a:p>
            <a:endParaRPr lang="en-US"/>
          </a:p>
        </p:txBody>
      </p:sp>
    </p:spTree>
    <p:extLst>
      <p:ext uri="{BB962C8B-B14F-4D97-AF65-F5344CB8AC3E}">
        <p14:creationId xmlns:p14="http://schemas.microsoft.com/office/powerpoint/2010/main" val="1092607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EA2F3-F500-06E8-2F3A-81371A1B03F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6651D85-1F46-E850-ABCE-1D0243EFE1CA}"/>
              </a:ext>
            </a:extLst>
          </p:cNvPr>
          <p:cNvSpPr txBox="1"/>
          <p:nvPr/>
        </p:nvSpPr>
        <p:spPr>
          <a:xfrm>
            <a:off x="0" y="381436"/>
            <a:ext cx="9204312" cy="1461939"/>
          </a:xfrm>
          <a:prstGeom prst="rect">
            <a:avLst/>
          </a:prstGeom>
          <a:noFill/>
        </p:spPr>
        <p:txBody>
          <a:bodyPr wrap="square" lIns="91440" tIns="45720" rIns="91440" bIns="45720" rtlCol="0" anchor="t">
            <a:spAutoFit/>
          </a:bodyPr>
          <a:lstStyle/>
          <a:p>
            <a:r>
              <a:rPr lang="en-IN" sz="4450" b="1">
                <a:solidFill>
                  <a:srgbClr val="7068F4"/>
                </a:solidFill>
                <a:ea typeface="+mn-lt"/>
                <a:cs typeface="+mn-lt"/>
              </a:rPr>
              <a:t>SIDGS Approach to Chaos Engineering</a:t>
            </a:r>
            <a:endParaRPr lang="en-US"/>
          </a:p>
          <a:p>
            <a:endParaRPr lang="en-US" sz="4450" b="1">
              <a:solidFill>
                <a:srgbClr val="7068F4"/>
              </a:solidFill>
              <a:latin typeface="Barlow Bold" pitchFamily="34" charset="0"/>
            </a:endParaRPr>
          </a:p>
        </p:txBody>
      </p:sp>
      <p:graphicFrame>
        <p:nvGraphicFramePr>
          <p:cNvPr id="3" name="Diagram 2">
            <a:extLst>
              <a:ext uri="{FF2B5EF4-FFF2-40B4-BE49-F238E27FC236}">
                <a16:creationId xmlns:a16="http://schemas.microsoft.com/office/drawing/2014/main" id="{7CA62562-6B67-5CE5-06AE-E5752838CFD4}"/>
              </a:ext>
            </a:extLst>
          </p:cNvPr>
          <p:cNvGraphicFramePr/>
          <p:nvPr>
            <p:extLst>
              <p:ext uri="{D42A27DB-BD31-4B8C-83A1-F6EECF244321}">
                <p14:modId xmlns:p14="http://schemas.microsoft.com/office/powerpoint/2010/main" val="2774493004"/>
              </p:ext>
            </p:extLst>
          </p:nvPr>
        </p:nvGraphicFramePr>
        <p:xfrm>
          <a:off x="2123201" y="1589560"/>
          <a:ext cx="16203168" cy="64251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0" name="TextBox 49">
            <a:extLst>
              <a:ext uri="{FF2B5EF4-FFF2-40B4-BE49-F238E27FC236}">
                <a16:creationId xmlns:a16="http://schemas.microsoft.com/office/drawing/2014/main" id="{5E5076AE-C0B4-EABA-740A-1736D8EF4971}"/>
              </a:ext>
            </a:extLst>
          </p:cNvPr>
          <p:cNvSpPr txBox="1"/>
          <p:nvPr/>
        </p:nvSpPr>
        <p:spPr>
          <a:xfrm>
            <a:off x="328880" y="2643586"/>
            <a:ext cx="13990320"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ea typeface="Calibri" panose="020F0502020204030204"/>
              <a:cs typeface="Calibri" panose="020F0502020204030204"/>
            </a:endParaRPr>
          </a:p>
          <a:p>
            <a:pPr marL="285750" indent="-285750">
              <a:buFont typeface="Arial"/>
              <a:buChar char="•"/>
            </a:pPr>
            <a:r>
              <a:rPr lang="en-IN" sz="2400" b="1">
                <a:ea typeface="Calibri" panose="020F0502020204030204"/>
                <a:cs typeface="Calibri" panose="020F0502020204030204"/>
              </a:rPr>
              <a:t>Use case Development &amp; Approval of the client </a:t>
            </a:r>
          </a:p>
          <a:p>
            <a:pPr marL="285750" indent="-285750">
              <a:buFont typeface="Arial"/>
              <a:buChar char="•"/>
            </a:pPr>
            <a:r>
              <a:rPr lang="en-IN" sz="2400">
                <a:ea typeface="Calibri" panose="020F0502020204030204"/>
                <a:cs typeface="Calibri" panose="020F0502020204030204"/>
              </a:rPr>
              <a:t>Controlled &amp; Gradual Experimentation</a:t>
            </a:r>
            <a:endParaRPr lang="en-US" sz="2400">
              <a:ea typeface="Calibri" panose="020F0502020204030204"/>
              <a:cs typeface="Calibri" panose="020F0502020204030204"/>
            </a:endParaRPr>
          </a:p>
          <a:p>
            <a:pPr marL="285750" indent="-285750">
              <a:buFont typeface="Arial"/>
              <a:buChar char="•"/>
            </a:pPr>
            <a:r>
              <a:rPr lang="en-IN" sz="2400">
                <a:ea typeface="Calibri" panose="020F0502020204030204"/>
                <a:cs typeface="Calibri" panose="020F0502020204030204"/>
              </a:rPr>
              <a:t>Realistic &amp; Business-Critical Failure Scenarios</a:t>
            </a:r>
            <a:endParaRPr lang="en-US" sz="2400">
              <a:ea typeface="Calibri" panose="020F0502020204030204"/>
              <a:cs typeface="Calibri" panose="020F0502020204030204"/>
            </a:endParaRPr>
          </a:p>
          <a:p>
            <a:pPr marL="285750" indent="-285750">
              <a:buFont typeface="Arial"/>
              <a:buChar char="•"/>
            </a:pPr>
            <a:r>
              <a:rPr lang="en-IN" sz="2400">
                <a:ea typeface="Calibri" panose="020F0502020204030204"/>
                <a:cs typeface="Calibri" panose="020F0502020204030204"/>
              </a:rPr>
              <a:t>Automated &amp; Continuous Chaos Testing</a:t>
            </a:r>
            <a:endParaRPr lang="en-US" sz="2400">
              <a:ea typeface="Calibri" panose="020F0502020204030204"/>
              <a:cs typeface="Calibri" panose="020F0502020204030204"/>
            </a:endParaRPr>
          </a:p>
          <a:p>
            <a:pPr marL="285750" indent="-285750">
              <a:buFont typeface="Arial"/>
              <a:buChar char="•"/>
            </a:pPr>
            <a:r>
              <a:rPr lang="en-IN" sz="2400">
                <a:ea typeface="Calibri" panose="020F0502020204030204"/>
                <a:cs typeface="Calibri" panose="020F0502020204030204"/>
              </a:rPr>
              <a:t>Robust Monitoring &amp; Observability</a:t>
            </a:r>
            <a:endParaRPr lang="en-US" sz="2400">
              <a:ea typeface="Calibri" panose="020F0502020204030204"/>
              <a:cs typeface="Calibri" panose="020F0502020204030204"/>
            </a:endParaRPr>
          </a:p>
          <a:p>
            <a:pPr marL="285750" indent="-285750">
              <a:buFont typeface="Arial"/>
              <a:buChar char="•"/>
            </a:pPr>
            <a:r>
              <a:rPr lang="en-IN" sz="2400">
                <a:ea typeface="Calibri" panose="020F0502020204030204"/>
                <a:cs typeface="Calibri" panose="020F0502020204030204"/>
              </a:rPr>
              <a:t>Built-In Failover, Recovery &amp; Self-Healing</a:t>
            </a:r>
            <a:endParaRPr lang="en-US" sz="2400">
              <a:ea typeface="Calibri" panose="020F0502020204030204"/>
              <a:cs typeface="Calibri" panose="020F0502020204030204"/>
            </a:endParaRPr>
          </a:p>
          <a:p>
            <a:pPr marL="285750" indent="-285750">
              <a:buFont typeface="Arial"/>
              <a:buChar char="•"/>
            </a:pPr>
            <a:r>
              <a:rPr lang="en-IN" sz="2400">
                <a:ea typeface="Calibri" panose="020F0502020204030204"/>
                <a:cs typeface="Calibri" panose="020F0502020204030204"/>
              </a:rPr>
              <a:t>Security &amp; Compliance Integration</a:t>
            </a:r>
            <a:endParaRPr lang="en-US" sz="2400">
              <a:ea typeface="Calibri" panose="020F0502020204030204"/>
              <a:cs typeface="Calibri" panose="020F0502020204030204"/>
            </a:endParaRPr>
          </a:p>
          <a:p>
            <a:pPr marL="285750" indent="-285750">
              <a:buFont typeface="Arial"/>
              <a:buChar char="•"/>
            </a:pPr>
            <a:r>
              <a:rPr lang="en-IN" sz="2400">
                <a:ea typeface="Calibri" panose="020F0502020204030204"/>
                <a:cs typeface="Calibri" panose="020F0502020204030204"/>
              </a:rPr>
              <a:t>Continuous Learning &amp; Iteration</a:t>
            </a:r>
            <a:endParaRPr lang="en-US" sz="2400">
              <a:ea typeface="Calibri" panose="020F0502020204030204"/>
              <a:cs typeface="Calibri" panose="020F0502020204030204"/>
            </a:endParaRPr>
          </a:p>
          <a:p>
            <a:pPr marL="457200" indent="-457200">
              <a:buFontTx/>
              <a:buAutoNum type="arabicPeriod"/>
            </a:pPr>
            <a:endParaRPr lang="en-IN" sz="2400">
              <a:ea typeface="Calibri" panose="020F0502020204030204"/>
              <a:cs typeface="Calibri" panose="020F0502020204030204"/>
            </a:endParaRPr>
          </a:p>
          <a:p>
            <a:endParaRPr lang="en-US" sz="2400">
              <a:ea typeface="Calibri" panose="020F0502020204030204"/>
              <a:cs typeface="Calibri" panose="020F0502020204030204"/>
            </a:endParaRPr>
          </a:p>
          <a:p>
            <a:endParaRPr lang="en-US">
              <a:ea typeface="Calibri" panose="020F0502020204030204"/>
              <a:cs typeface="Calibri" panose="020F0502020204030204"/>
            </a:endParaRPr>
          </a:p>
          <a:p>
            <a:pPr marL="285750" indent="-285750">
              <a:buFont typeface="Arial"/>
              <a:buChar char="•"/>
            </a:pPr>
            <a:endParaRPr lang="en-US">
              <a:ea typeface="Calibri" panose="020F0502020204030204"/>
              <a:cs typeface="Calibri" panose="020F0502020204030204"/>
            </a:endParaRPr>
          </a:p>
        </p:txBody>
      </p:sp>
      <p:pic>
        <p:nvPicPr>
          <p:cNvPr id="97" name="Picture 96">
            <a:extLst>
              <a:ext uri="{FF2B5EF4-FFF2-40B4-BE49-F238E27FC236}">
                <a16:creationId xmlns:a16="http://schemas.microsoft.com/office/drawing/2014/main" id="{767954F3-3E7A-E3D9-C89C-39EC07C355B2}"/>
              </a:ext>
            </a:extLst>
          </p:cNvPr>
          <p:cNvPicPr>
            <a:picLocks noChangeAspect="1"/>
          </p:cNvPicPr>
          <p:nvPr/>
        </p:nvPicPr>
        <p:blipFill>
          <a:blip r:embed="rId7"/>
          <a:stretch>
            <a:fillRect/>
          </a:stretch>
        </p:blipFill>
        <p:spPr>
          <a:xfrm>
            <a:off x="14240106" y="214856"/>
            <a:ext cx="267629" cy="411737"/>
          </a:xfrm>
          <a:prstGeom prst="rect">
            <a:avLst/>
          </a:prstGeom>
        </p:spPr>
      </p:pic>
    </p:spTree>
    <p:extLst>
      <p:ext uri="{BB962C8B-B14F-4D97-AF65-F5344CB8AC3E}">
        <p14:creationId xmlns:p14="http://schemas.microsoft.com/office/powerpoint/2010/main" val="2020179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50438"/>
            <a:ext cx="9726454" cy="708779"/>
          </a:xfrm>
          <a:prstGeom prst="rect">
            <a:avLst/>
          </a:prstGeom>
          <a:noFill/>
          <a:ln/>
        </p:spPr>
        <p:txBody>
          <a:bodyPr wrap="none" lIns="0" tIns="0" rIns="0" bIns="0" rtlCol="0" anchor="t"/>
          <a:lstStyle/>
          <a:p>
            <a:pPr marL="0" indent="0">
              <a:lnSpc>
                <a:spcPts val="5550"/>
              </a:lnSpc>
              <a:buNone/>
            </a:pPr>
            <a:r>
              <a:rPr lang="en-US" sz="4450">
                <a:solidFill>
                  <a:srgbClr val="1D1D1B"/>
                </a:solidFill>
                <a:latin typeface="Tomorrow Semi Bold" pitchFamily="34" charset="0"/>
                <a:ea typeface="Tomorrow Semi Bold" pitchFamily="34" charset="-122"/>
                <a:cs typeface="Tomorrow Semi Bold" pitchFamily="34" charset="-120"/>
              </a:rPr>
              <a:t>Implementing Chaos Engineering</a:t>
            </a:r>
            <a:endParaRPr lang="en-US" sz="4450"/>
          </a:p>
        </p:txBody>
      </p:sp>
      <p:sp>
        <p:nvSpPr>
          <p:cNvPr id="3" name="Shape 1"/>
          <p:cNvSpPr/>
          <p:nvPr/>
        </p:nvSpPr>
        <p:spPr>
          <a:xfrm>
            <a:off x="793790" y="2067997"/>
            <a:ext cx="510302" cy="510302"/>
          </a:xfrm>
          <a:prstGeom prst="roundRect">
            <a:avLst>
              <a:gd name="adj" fmla="val 6667"/>
            </a:avLst>
          </a:prstGeom>
          <a:solidFill>
            <a:srgbClr val="F0EAEA"/>
          </a:solidFill>
          <a:ln/>
        </p:spPr>
        <p:txBody>
          <a:bodyPr/>
          <a:lstStyle/>
          <a:p>
            <a:endParaRPr lang="en-IN"/>
          </a:p>
        </p:txBody>
      </p:sp>
      <p:sp>
        <p:nvSpPr>
          <p:cNvPr id="4" name="Text 2"/>
          <p:cNvSpPr/>
          <p:nvPr/>
        </p:nvSpPr>
        <p:spPr>
          <a:xfrm>
            <a:off x="878860" y="2110502"/>
            <a:ext cx="340162" cy="425291"/>
          </a:xfrm>
          <a:prstGeom prst="rect">
            <a:avLst/>
          </a:prstGeom>
          <a:noFill/>
          <a:ln/>
        </p:spPr>
        <p:txBody>
          <a:bodyPr wrap="none" lIns="0" tIns="0" rIns="0" bIns="0" rtlCol="0" anchor="t"/>
          <a:lstStyle/>
          <a:p>
            <a:pPr marL="0" indent="0" algn="ctr">
              <a:lnSpc>
                <a:spcPts val="2650"/>
              </a:lnSpc>
              <a:buNone/>
            </a:pPr>
            <a:r>
              <a:rPr lang="en-US" sz="2650">
                <a:solidFill>
                  <a:srgbClr val="61615C"/>
                </a:solidFill>
                <a:latin typeface="Tomorrow Semi Bold" pitchFamily="34" charset="0"/>
                <a:ea typeface="Tomorrow Semi Bold" pitchFamily="34" charset="-122"/>
                <a:cs typeface="Tomorrow Semi Bold" pitchFamily="34" charset="-120"/>
              </a:rPr>
              <a:t>1</a:t>
            </a:r>
            <a:endParaRPr lang="en-US" sz="2650"/>
          </a:p>
        </p:txBody>
      </p:sp>
      <p:sp>
        <p:nvSpPr>
          <p:cNvPr id="5" name="Text 3"/>
          <p:cNvSpPr/>
          <p:nvPr/>
        </p:nvSpPr>
        <p:spPr>
          <a:xfrm>
            <a:off x="1530906" y="2067997"/>
            <a:ext cx="3315772" cy="354330"/>
          </a:xfrm>
          <a:prstGeom prst="rect">
            <a:avLst/>
          </a:prstGeom>
          <a:noFill/>
          <a:ln/>
        </p:spPr>
        <p:txBody>
          <a:bodyPr wrap="none" lIns="0" tIns="0" rIns="0" bIns="0" rtlCol="0" anchor="t"/>
          <a:lstStyle/>
          <a:p>
            <a:pPr marL="0" indent="0">
              <a:lnSpc>
                <a:spcPts val="2750"/>
              </a:lnSpc>
              <a:buNone/>
            </a:pPr>
            <a:r>
              <a:rPr lang="en-US" sz="2200">
                <a:solidFill>
                  <a:srgbClr val="61615C"/>
                </a:solidFill>
                <a:latin typeface="Tomorrow Semi Bold" pitchFamily="34" charset="0"/>
                <a:ea typeface="Tomorrow Semi Bold" pitchFamily="34" charset="-122"/>
                <a:cs typeface="Tomorrow Semi Bold" pitchFamily="34" charset="-120"/>
              </a:rPr>
              <a:t>Use Case Development</a:t>
            </a:r>
            <a:endParaRPr lang="en-US" sz="2200"/>
          </a:p>
        </p:txBody>
      </p:sp>
      <p:sp>
        <p:nvSpPr>
          <p:cNvPr id="6" name="Text 4"/>
          <p:cNvSpPr/>
          <p:nvPr/>
        </p:nvSpPr>
        <p:spPr>
          <a:xfrm>
            <a:off x="1530906" y="2558415"/>
            <a:ext cx="5670947" cy="362903"/>
          </a:xfrm>
          <a:prstGeom prst="rect">
            <a:avLst/>
          </a:prstGeom>
          <a:noFill/>
          <a:ln/>
        </p:spPr>
        <p:txBody>
          <a:bodyPr wrap="none" lIns="0" tIns="0" rIns="0" bIns="0" rtlCol="0" anchor="t"/>
          <a:lstStyle/>
          <a:p>
            <a:pPr marL="0" indent="0">
              <a:lnSpc>
                <a:spcPts val="2850"/>
              </a:lnSpc>
              <a:buNone/>
            </a:pPr>
            <a:r>
              <a:rPr lang="en-US" sz="1750">
                <a:solidFill>
                  <a:srgbClr val="61615C"/>
                </a:solidFill>
                <a:latin typeface="Tomorrow" pitchFamily="34" charset="0"/>
                <a:ea typeface="Tomorrow" pitchFamily="34" charset="-122"/>
                <a:cs typeface="Tomorrow" pitchFamily="34" charset="-120"/>
              </a:rPr>
              <a:t>Develop and approve client use cases.</a:t>
            </a:r>
            <a:endParaRPr lang="en-US" sz="1750"/>
          </a:p>
        </p:txBody>
      </p:sp>
      <p:sp>
        <p:nvSpPr>
          <p:cNvPr id="7" name="Shape 5"/>
          <p:cNvSpPr/>
          <p:nvPr/>
        </p:nvSpPr>
        <p:spPr>
          <a:xfrm>
            <a:off x="7428667" y="2067997"/>
            <a:ext cx="510302" cy="510302"/>
          </a:xfrm>
          <a:prstGeom prst="roundRect">
            <a:avLst>
              <a:gd name="adj" fmla="val 6667"/>
            </a:avLst>
          </a:prstGeom>
          <a:solidFill>
            <a:srgbClr val="F0EAEA"/>
          </a:solidFill>
          <a:ln/>
        </p:spPr>
        <p:txBody>
          <a:bodyPr/>
          <a:lstStyle/>
          <a:p>
            <a:endParaRPr lang="en-IN"/>
          </a:p>
        </p:txBody>
      </p:sp>
      <p:sp>
        <p:nvSpPr>
          <p:cNvPr id="8" name="Text 6"/>
          <p:cNvSpPr/>
          <p:nvPr/>
        </p:nvSpPr>
        <p:spPr>
          <a:xfrm>
            <a:off x="7513737" y="2110502"/>
            <a:ext cx="340162" cy="425291"/>
          </a:xfrm>
          <a:prstGeom prst="rect">
            <a:avLst/>
          </a:prstGeom>
          <a:noFill/>
          <a:ln/>
        </p:spPr>
        <p:txBody>
          <a:bodyPr wrap="none" lIns="0" tIns="0" rIns="0" bIns="0" rtlCol="0" anchor="t"/>
          <a:lstStyle/>
          <a:p>
            <a:pPr marL="0" indent="0" algn="ctr">
              <a:lnSpc>
                <a:spcPts val="2650"/>
              </a:lnSpc>
              <a:buNone/>
            </a:pPr>
            <a:r>
              <a:rPr lang="en-US" sz="2650">
                <a:solidFill>
                  <a:srgbClr val="61615C"/>
                </a:solidFill>
                <a:latin typeface="Tomorrow Semi Bold" pitchFamily="34" charset="0"/>
                <a:ea typeface="Tomorrow Semi Bold" pitchFamily="34" charset="-122"/>
                <a:cs typeface="Tomorrow Semi Bold" pitchFamily="34" charset="-120"/>
              </a:rPr>
              <a:t>2</a:t>
            </a:r>
            <a:endParaRPr lang="en-US" sz="2650"/>
          </a:p>
        </p:txBody>
      </p:sp>
      <p:sp>
        <p:nvSpPr>
          <p:cNvPr id="9" name="Text 7"/>
          <p:cNvSpPr/>
          <p:nvPr/>
        </p:nvSpPr>
        <p:spPr>
          <a:xfrm>
            <a:off x="8165783" y="2067997"/>
            <a:ext cx="3978593" cy="354330"/>
          </a:xfrm>
          <a:prstGeom prst="rect">
            <a:avLst/>
          </a:prstGeom>
          <a:noFill/>
          <a:ln/>
        </p:spPr>
        <p:txBody>
          <a:bodyPr wrap="none" lIns="0" tIns="0" rIns="0" bIns="0" rtlCol="0" anchor="t"/>
          <a:lstStyle/>
          <a:p>
            <a:pPr marL="0" indent="0">
              <a:lnSpc>
                <a:spcPts val="2750"/>
              </a:lnSpc>
              <a:buNone/>
            </a:pPr>
            <a:r>
              <a:rPr lang="en-US" sz="2200">
                <a:solidFill>
                  <a:srgbClr val="61615C"/>
                </a:solidFill>
                <a:latin typeface="Tomorrow Semi Bold" pitchFamily="34" charset="0"/>
                <a:ea typeface="Tomorrow Semi Bold" pitchFamily="34" charset="-122"/>
                <a:cs typeface="Tomorrow Semi Bold" pitchFamily="34" charset="-120"/>
              </a:rPr>
              <a:t>Business-Critical Scenarios</a:t>
            </a:r>
            <a:endParaRPr lang="en-US" sz="2200"/>
          </a:p>
        </p:txBody>
      </p:sp>
      <p:sp>
        <p:nvSpPr>
          <p:cNvPr id="10" name="Text 8"/>
          <p:cNvSpPr/>
          <p:nvPr/>
        </p:nvSpPr>
        <p:spPr>
          <a:xfrm>
            <a:off x="8165783" y="2558415"/>
            <a:ext cx="5670947" cy="362903"/>
          </a:xfrm>
          <a:prstGeom prst="rect">
            <a:avLst/>
          </a:prstGeom>
          <a:noFill/>
          <a:ln/>
        </p:spPr>
        <p:txBody>
          <a:bodyPr wrap="none" lIns="0" tIns="0" rIns="0" bIns="0" rtlCol="0" anchor="t"/>
          <a:lstStyle/>
          <a:p>
            <a:pPr marL="0" indent="0">
              <a:lnSpc>
                <a:spcPts val="2850"/>
              </a:lnSpc>
              <a:buNone/>
            </a:pPr>
            <a:r>
              <a:rPr lang="en-US" sz="1750">
                <a:solidFill>
                  <a:srgbClr val="61615C"/>
                </a:solidFill>
                <a:latin typeface="Tomorrow" pitchFamily="34" charset="0"/>
                <a:ea typeface="Tomorrow" pitchFamily="34" charset="-122"/>
                <a:cs typeface="Tomorrow" pitchFamily="34" charset="-120"/>
              </a:rPr>
              <a:t>Focus on realistic failure scenarios.</a:t>
            </a:r>
            <a:endParaRPr lang="en-US" sz="1750"/>
          </a:p>
        </p:txBody>
      </p:sp>
      <p:sp>
        <p:nvSpPr>
          <p:cNvPr id="11" name="Shape 9"/>
          <p:cNvSpPr/>
          <p:nvPr/>
        </p:nvSpPr>
        <p:spPr>
          <a:xfrm>
            <a:off x="793790" y="3403283"/>
            <a:ext cx="510302" cy="510302"/>
          </a:xfrm>
          <a:prstGeom prst="roundRect">
            <a:avLst>
              <a:gd name="adj" fmla="val 6667"/>
            </a:avLst>
          </a:prstGeom>
          <a:solidFill>
            <a:srgbClr val="F0EAEA"/>
          </a:solidFill>
          <a:ln/>
        </p:spPr>
        <p:txBody>
          <a:bodyPr/>
          <a:lstStyle/>
          <a:p>
            <a:endParaRPr lang="en-IN"/>
          </a:p>
        </p:txBody>
      </p:sp>
      <p:sp>
        <p:nvSpPr>
          <p:cNvPr id="12" name="Text 10"/>
          <p:cNvSpPr/>
          <p:nvPr/>
        </p:nvSpPr>
        <p:spPr>
          <a:xfrm>
            <a:off x="878860" y="3445788"/>
            <a:ext cx="340162" cy="425291"/>
          </a:xfrm>
          <a:prstGeom prst="rect">
            <a:avLst/>
          </a:prstGeom>
          <a:noFill/>
          <a:ln/>
        </p:spPr>
        <p:txBody>
          <a:bodyPr wrap="none" lIns="0" tIns="0" rIns="0" bIns="0" rtlCol="0" anchor="t"/>
          <a:lstStyle/>
          <a:p>
            <a:pPr marL="0" indent="0" algn="ctr">
              <a:lnSpc>
                <a:spcPts val="2650"/>
              </a:lnSpc>
              <a:buNone/>
            </a:pPr>
            <a:r>
              <a:rPr lang="en-US" sz="2650">
                <a:solidFill>
                  <a:srgbClr val="61615C"/>
                </a:solidFill>
                <a:latin typeface="Tomorrow Semi Bold" pitchFamily="34" charset="0"/>
                <a:ea typeface="Tomorrow Semi Bold" pitchFamily="34" charset="-122"/>
                <a:cs typeface="Tomorrow Semi Bold" pitchFamily="34" charset="-120"/>
              </a:rPr>
              <a:t>3</a:t>
            </a:r>
            <a:endParaRPr lang="en-US" sz="2650"/>
          </a:p>
        </p:txBody>
      </p:sp>
      <p:sp>
        <p:nvSpPr>
          <p:cNvPr id="13" name="Text 11"/>
          <p:cNvSpPr/>
          <p:nvPr/>
        </p:nvSpPr>
        <p:spPr>
          <a:xfrm>
            <a:off x="1530906" y="3403283"/>
            <a:ext cx="3966329" cy="354330"/>
          </a:xfrm>
          <a:prstGeom prst="rect">
            <a:avLst/>
          </a:prstGeom>
          <a:noFill/>
          <a:ln/>
        </p:spPr>
        <p:txBody>
          <a:bodyPr wrap="none" lIns="0" tIns="0" rIns="0" bIns="0" rtlCol="0" anchor="t"/>
          <a:lstStyle/>
          <a:p>
            <a:pPr marL="0" indent="0">
              <a:lnSpc>
                <a:spcPts val="2750"/>
              </a:lnSpc>
              <a:buNone/>
            </a:pPr>
            <a:r>
              <a:rPr lang="en-US" sz="2200">
                <a:solidFill>
                  <a:srgbClr val="61615C"/>
                </a:solidFill>
                <a:latin typeface="Tomorrow Semi Bold" pitchFamily="34" charset="0"/>
                <a:ea typeface="Tomorrow Semi Bold" pitchFamily="34" charset="-122"/>
                <a:cs typeface="Tomorrow Semi Bold" pitchFamily="34" charset="-120"/>
              </a:rPr>
              <a:t>Controlled Experimentation</a:t>
            </a:r>
            <a:endParaRPr lang="en-US" sz="2200"/>
          </a:p>
        </p:txBody>
      </p:sp>
      <p:sp>
        <p:nvSpPr>
          <p:cNvPr id="14" name="Text 12"/>
          <p:cNvSpPr/>
          <p:nvPr/>
        </p:nvSpPr>
        <p:spPr>
          <a:xfrm>
            <a:off x="1530906" y="3893701"/>
            <a:ext cx="5670947" cy="362903"/>
          </a:xfrm>
          <a:prstGeom prst="rect">
            <a:avLst/>
          </a:prstGeom>
          <a:noFill/>
          <a:ln/>
        </p:spPr>
        <p:txBody>
          <a:bodyPr wrap="none" lIns="0" tIns="0" rIns="0" bIns="0" rtlCol="0" anchor="t"/>
          <a:lstStyle/>
          <a:p>
            <a:pPr marL="0" indent="0">
              <a:lnSpc>
                <a:spcPts val="2850"/>
              </a:lnSpc>
              <a:buNone/>
            </a:pPr>
            <a:r>
              <a:rPr lang="en-US" sz="1750">
                <a:solidFill>
                  <a:srgbClr val="61615C"/>
                </a:solidFill>
                <a:latin typeface="Tomorrow" pitchFamily="34" charset="0"/>
                <a:ea typeface="Tomorrow" pitchFamily="34" charset="-122"/>
                <a:cs typeface="Tomorrow" pitchFamily="34" charset="-120"/>
              </a:rPr>
              <a:t>Implement gradual chaos tests.</a:t>
            </a:r>
            <a:endParaRPr lang="en-US" sz="1750"/>
          </a:p>
        </p:txBody>
      </p:sp>
      <p:sp>
        <p:nvSpPr>
          <p:cNvPr id="15" name="Shape 13"/>
          <p:cNvSpPr/>
          <p:nvPr/>
        </p:nvSpPr>
        <p:spPr>
          <a:xfrm>
            <a:off x="7428667" y="3403283"/>
            <a:ext cx="510302" cy="510302"/>
          </a:xfrm>
          <a:prstGeom prst="roundRect">
            <a:avLst>
              <a:gd name="adj" fmla="val 6667"/>
            </a:avLst>
          </a:prstGeom>
          <a:solidFill>
            <a:srgbClr val="F0EAEA"/>
          </a:solidFill>
          <a:ln/>
        </p:spPr>
        <p:txBody>
          <a:bodyPr/>
          <a:lstStyle/>
          <a:p>
            <a:endParaRPr lang="en-IN"/>
          </a:p>
        </p:txBody>
      </p:sp>
      <p:sp>
        <p:nvSpPr>
          <p:cNvPr id="16" name="Text 14"/>
          <p:cNvSpPr/>
          <p:nvPr/>
        </p:nvSpPr>
        <p:spPr>
          <a:xfrm>
            <a:off x="7513737" y="3445788"/>
            <a:ext cx="340162" cy="425291"/>
          </a:xfrm>
          <a:prstGeom prst="rect">
            <a:avLst/>
          </a:prstGeom>
          <a:noFill/>
          <a:ln/>
        </p:spPr>
        <p:txBody>
          <a:bodyPr wrap="none" lIns="0" tIns="0" rIns="0" bIns="0" rtlCol="0" anchor="t"/>
          <a:lstStyle/>
          <a:p>
            <a:pPr marL="0" indent="0" algn="ctr">
              <a:lnSpc>
                <a:spcPts val="2650"/>
              </a:lnSpc>
              <a:buNone/>
            </a:pPr>
            <a:r>
              <a:rPr lang="en-US" sz="2650">
                <a:solidFill>
                  <a:srgbClr val="61615C"/>
                </a:solidFill>
                <a:latin typeface="Tomorrow Semi Bold" pitchFamily="34" charset="0"/>
                <a:ea typeface="Tomorrow Semi Bold" pitchFamily="34" charset="-122"/>
                <a:cs typeface="Tomorrow Semi Bold" pitchFamily="34" charset="-120"/>
              </a:rPr>
              <a:t>4</a:t>
            </a:r>
            <a:endParaRPr lang="en-US" sz="2650"/>
          </a:p>
        </p:txBody>
      </p:sp>
      <p:sp>
        <p:nvSpPr>
          <p:cNvPr id="17" name="Text 15"/>
          <p:cNvSpPr/>
          <p:nvPr/>
        </p:nvSpPr>
        <p:spPr>
          <a:xfrm>
            <a:off x="8165783" y="3403283"/>
            <a:ext cx="3665101" cy="354330"/>
          </a:xfrm>
          <a:prstGeom prst="rect">
            <a:avLst/>
          </a:prstGeom>
          <a:noFill/>
          <a:ln/>
        </p:spPr>
        <p:txBody>
          <a:bodyPr wrap="none" lIns="0" tIns="0" rIns="0" bIns="0" rtlCol="0" anchor="t"/>
          <a:lstStyle/>
          <a:p>
            <a:pPr marL="0" indent="0">
              <a:lnSpc>
                <a:spcPts val="2750"/>
              </a:lnSpc>
              <a:buNone/>
            </a:pPr>
            <a:r>
              <a:rPr lang="en-US" sz="2200">
                <a:solidFill>
                  <a:srgbClr val="61615C"/>
                </a:solidFill>
                <a:latin typeface="Tomorrow Semi Bold" pitchFamily="34" charset="0"/>
                <a:ea typeface="Tomorrow Semi Bold" pitchFamily="34" charset="-122"/>
                <a:cs typeface="Tomorrow Semi Bold" pitchFamily="34" charset="-120"/>
              </a:rPr>
              <a:t>Automated Chaos Testing</a:t>
            </a:r>
            <a:endParaRPr lang="en-US" sz="2200"/>
          </a:p>
        </p:txBody>
      </p:sp>
      <p:sp>
        <p:nvSpPr>
          <p:cNvPr id="18" name="Text 16"/>
          <p:cNvSpPr/>
          <p:nvPr/>
        </p:nvSpPr>
        <p:spPr>
          <a:xfrm>
            <a:off x="8165783" y="3893701"/>
            <a:ext cx="5670947" cy="362903"/>
          </a:xfrm>
          <a:prstGeom prst="rect">
            <a:avLst/>
          </a:prstGeom>
          <a:noFill/>
          <a:ln/>
        </p:spPr>
        <p:txBody>
          <a:bodyPr wrap="none" lIns="0" tIns="0" rIns="0" bIns="0" rtlCol="0" anchor="t"/>
          <a:lstStyle/>
          <a:p>
            <a:pPr marL="0" indent="0">
              <a:lnSpc>
                <a:spcPts val="2850"/>
              </a:lnSpc>
              <a:buNone/>
            </a:pPr>
            <a:r>
              <a:rPr lang="en-US" sz="1750">
                <a:solidFill>
                  <a:srgbClr val="61615C"/>
                </a:solidFill>
                <a:latin typeface="Tomorrow" pitchFamily="34" charset="0"/>
                <a:ea typeface="Tomorrow" pitchFamily="34" charset="-122"/>
                <a:cs typeface="Tomorrow" pitchFamily="34" charset="-120"/>
              </a:rPr>
              <a:t>Enable continuous chaos testing.</a:t>
            </a:r>
            <a:endParaRPr lang="en-US" sz="1750"/>
          </a:p>
        </p:txBody>
      </p:sp>
      <p:sp>
        <p:nvSpPr>
          <p:cNvPr id="19" name="Shape 17"/>
          <p:cNvSpPr/>
          <p:nvPr/>
        </p:nvSpPr>
        <p:spPr>
          <a:xfrm>
            <a:off x="793790" y="4738568"/>
            <a:ext cx="510302" cy="510302"/>
          </a:xfrm>
          <a:prstGeom prst="roundRect">
            <a:avLst>
              <a:gd name="adj" fmla="val 6667"/>
            </a:avLst>
          </a:prstGeom>
          <a:solidFill>
            <a:srgbClr val="F0EAEA"/>
          </a:solidFill>
          <a:ln/>
        </p:spPr>
        <p:txBody>
          <a:bodyPr/>
          <a:lstStyle/>
          <a:p>
            <a:endParaRPr lang="en-IN"/>
          </a:p>
        </p:txBody>
      </p:sp>
      <p:sp>
        <p:nvSpPr>
          <p:cNvPr id="20" name="Text 18"/>
          <p:cNvSpPr/>
          <p:nvPr/>
        </p:nvSpPr>
        <p:spPr>
          <a:xfrm>
            <a:off x="878860" y="4781074"/>
            <a:ext cx="340162" cy="425291"/>
          </a:xfrm>
          <a:prstGeom prst="rect">
            <a:avLst/>
          </a:prstGeom>
          <a:noFill/>
          <a:ln/>
        </p:spPr>
        <p:txBody>
          <a:bodyPr wrap="none" lIns="0" tIns="0" rIns="0" bIns="0" rtlCol="0" anchor="t"/>
          <a:lstStyle/>
          <a:p>
            <a:pPr marL="0" indent="0" algn="ctr">
              <a:lnSpc>
                <a:spcPts val="2650"/>
              </a:lnSpc>
              <a:buNone/>
            </a:pPr>
            <a:r>
              <a:rPr lang="en-US" sz="2650">
                <a:solidFill>
                  <a:srgbClr val="61615C"/>
                </a:solidFill>
                <a:latin typeface="Tomorrow Semi Bold" pitchFamily="34" charset="0"/>
                <a:ea typeface="Tomorrow Semi Bold" pitchFamily="34" charset="-122"/>
                <a:cs typeface="Tomorrow Semi Bold" pitchFamily="34" charset="-120"/>
              </a:rPr>
              <a:t>5</a:t>
            </a:r>
            <a:endParaRPr lang="en-US" sz="2650"/>
          </a:p>
        </p:txBody>
      </p:sp>
      <p:sp>
        <p:nvSpPr>
          <p:cNvPr id="21" name="Text 19"/>
          <p:cNvSpPr/>
          <p:nvPr/>
        </p:nvSpPr>
        <p:spPr>
          <a:xfrm>
            <a:off x="1530906" y="4738568"/>
            <a:ext cx="2835235" cy="354330"/>
          </a:xfrm>
          <a:prstGeom prst="rect">
            <a:avLst/>
          </a:prstGeom>
          <a:noFill/>
          <a:ln/>
        </p:spPr>
        <p:txBody>
          <a:bodyPr wrap="none" lIns="0" tIns="0" rIns="0" bIns="0" rtlCol="0" anchor="t"/>
          <a:lstStyle/>
          <a:p>
            <a:pPr marL="0" indent="0">
              <a:lnSpc>
                <a:spcPts val="2750"/>
              </a:lnSpc>
              <a:buNone/>
            </a:pPr>
            <a:r>
              <a:rPr lang="en-US" sz="2200">
                <a:solidFill>
                  <a:srgbClr val="61615C"/>
                </a:solidFill>
                <a:latin typeface="Tomorrow Semi Bold" pitchFamily="34" charset="0"/>
                <a:ea typeface="Tomorrow Semi Bold" pitchFamily="34" charset="-122"/>
                <a:cs typeface="Tomorrow Semi Bold" pitchFamily="34" charset="-120"/>
              </a:rPr>
              <a:t>Robust Monitoring</a:t>
            </a:r>
            <a:endParaRPr lang="en-US" sz="2200"/>
          </a:p>
        </p:txBody>
      </p:sp>
      <p:sp>
        <p:nvSpPr>
          <p:cNvPr id="22" name="Text 20"/>
          <p:cNvSpPr/>
          <p:nvPr/>
        </p:nvSpPr>
        <p:spPr>
          <a:xfrm>
            <a:off x="1530906" y="5228987"/>
            <a:ext cx="5670947" cy="362903"/>
          </a:xfrm>
          <a:prstGeom prst="rect">
            <a:avLst/>
          </a:prstGeom>
          <a:noFill/>
          <a:ln/>
        </p:spPr>
        <p:txBody>
          <a:bodyPr wrap="none" lIns="0" tIns="0" rIns="0" bIns="0" rtlCol="0" anchor="t"/>
          <a:lstStyle/>
          <a:p>
            <a:pPr marL="0" indent="0">
              <a:lnSpc>
                <a:spcPts val="2850"/>
              </a:lnSpc>
              <a:buNone/>
            </a:pPr>
            <a:r>
              <a:rPr lang="en-US" sz="1750">
                <a:solidFill>
                  <a:srgbClr val="61615C"/>
                </a:solidFill>
                <a:latin typeface="Tomorrow" pitchFamily="34" charset="0"/>
                <a:ea typeface="Tomorrow" pitchFamily="34" charset="-122"/>
                <a:cs typeface="Tomorrow" pitchFamily="34" charset="-120"/>
              </a:rPr>
              <a:t>Improve monitoring and observability.</a:t>
            </a:r>
            <a:endParaRPr lang="en-US" sz="1750"/>
          </a:p>
        </p:txBody>
      </p:sp>
      <p:sp>
        <p:nvSpPr>
          <p:cNvPr id="23" name="Shape 21"/>
          <p:cNvSpPr/>
          <p:nvPr/>
        </p:nvSpPr>
        <p:spPr>
          <a:xfrm>
            <a:off x="7428667" y="4738568"/>
            <a:ext cx="510302" cy="510302"/>
          </a:xfrm>
          <a:prstGeom prst="roundRect">
            <a:avLst>
              <a:gd name="adj" fmla="val 6667"/>
            </a:avLst>
          </a:prstGeom>
          <a:solidFill>
            <a:srgbClr val="F0EAEA"/>
          </a:solidFill>
          <a:ln/>
        </p:spPr>
        <p:txBody>
          <a:bodyPr/>
          <a:lstStyle/>
          <a:p>
            <a:endParaRPr lang="en-IN"/>
          </a:p>
        </p:txBody>
      </p:sp>
      <p:sp>
        <p:nvSpPr>
          <p:cNvPr id="24" name="Text 22"/>
          <p:cNvSpPr/>
          <p:nvPr/>
        </p:nvSpPr>
        <p:spPr>
          <a:xfrm>
            <a:off x="7513737" y="4781074"/>
            <a:ext cx="340162" cy="425291"/>
          </a:xfrm>
          <a:prstGeom prst="rect">
            <a:avLst/>
          </a:prstGeom>
          <a:noFill/>
          <a:ln/>
        </p:spPr>
        <p:txBody>
          <a:bodyPr wrap="none" lIns="0" tIns="0" rIns="0" bIns="0" rtlCol="0" anchor="t"/>
          <a:lstStyle/>
          <a:p>
            <a:pPr marL="0" indent="0" algn="ctr">
              <a:lnSpc>
                <a:spcPts val="2650"/>
              </a:lnSpc>
              <a:buNone/>
            </a:pPr>
            <a:r>
              <a:rPr lang="en-US" sz="2650">
                <a:solidFill>
                  <a:srgbClr val="61615C"/>
                </a:solidFill>
                <a:latin typeface="Tomorrow Semi Bold" pitchFamily="34" charset="0"/>
                <a:ea typeface="Tomorrow Semi Bold" pitchFamily="34" charset="-122"/>
                <a:cs typeface="Tomorrow Semi Bold" pitchFamily="34" charset="-120"/>
              </a:rPr>
              <a:t>6</a:t>
            </a:r>
            <a:endParaRPr lang="en-US" sz="2650"/>
          </a:p>
        </p:txBody>
      </p:sp>
      <p:sp>
        <p:nvSpPr>
          <p:cNvPr id="25" name="Text 23"/>
          <p:cNvSpPr/>
          <p:nvPr/>
        </p:nvSpPr>
        <p:spPr>
          <a:xfrm>
            <a:off x="8165783" y="4738568"/>
            <a:ext cx="2835235" cy="354330"/>
          </a:xfrm>
          <a:prstGeom prst="rect">
            <a:avLst/>
          </a:prstGeom>
          <a:noFill/>
          <a:ln/>
        </p:spPr>
        <p:txBody>
          <a:bodyPr wrap="none" lIns="0" tIns="0" rIns="0" bIns="0" rtlCol="0" anchor="t"/>
          <a:lstStyle/>
          <a:p>
            <a:pPr marL="0" indent="0">
              <a:lnSpc>
                <a:spcPts val="2750"/>
              </a:lnSpc>
              <a:buNone/>
            </a:pPr>
            <a:r>
              <a:rPr lang="en-US" sz="2200">
                <a:solidFill>
                  <a:srgbClr val="61615C"/>
                </a:solidFill>
                <a:latin typeface="Tomorrow Semi Bold" pitchFamily="34" charset="0"/>
                <a:ea typeface="Tomorrow Semi Bold" pitchFamily="34" charset="-122"/>
                <a:cs typeface="Tomorrow Semi Bold" pitchFamily="34" charset="-120"/>
              </a:rPr>
              <a:t>Built-In Failover</a:t>
            </a:r>
            <a:endParaRPr lang="en-US" sz="2200"/>
          </a:p>
        </p:txBody>
      </p:sp>
      <p:sp>
        <p:nvSpPr>
          <p:cNvPr id="26" name="Text 24"/>
          <p:cNvSpPr/>
          <p:nvPr/>
        </p:nvSpPr>
        <p:spPr>
          <a:xfrm>
            <a:off x="8165783" y="5228987"/>
            <a:ext cx="5670947" cy="362903"/>
          </a:xfrm>
          <a:prstGeom prst="rect">
            <a:avLst/>
          </a:prstGeom>
          <a:noFill/>
          <a:ln/>
        </p:spPr>
        <p:txBody>
          <a:bodyPr wrap="none" lIns="0" tIns="0" rIns="0" bIns="0" rtlCol="0" anchor="t"/>
          <a:lstStyle/>
          <a:p>
            <a:pPr marL="0" indent="0">
              <a:lnSpc>
                <a:spcPts val="2850"/>
              </a:lnSpc>
              <a:buNone/>
            </a:pPr>
            <a:r>
              <a:rPr lang="en-US" sz="1750">
                <a:solidFill>
                  <a:srgbClr val="61615C"/>
                </a:solidFill>
                <a:latin typeface="Tomorrow" pitchFamily="34" charset="0"/>
                <a:ea typeface="Tomorrow" pitchFamily="34" charset="-122"/>
                <a:cs typeface="Tomorrow" pitchFamily="34" charset="-120"/>
              </a:rPr>
              <a:t>Ensure failover, recovery, and self-healing.</a:t>
            </a:r>
            <a:endParaRPr lang="en-US" sz="1750"/>
          </a:p>
        </p:txBody>
      </p:sp>
      <p:sp>
        <p:nvSpPr>
          <p:cNvPr id="27" name="Shape 25"/>
          <p:cNvSpPr/>
          <p:nvPr/>
        </p:nvSpPr>
        <p:spPr>
          <a:xfrm>
            <a:off x="793790" y="6073854"/>
            <a:ext cx="510302" cy="510302"/>
          </a:xfrm>
          <a:prstGeom prst="roundRect">
            <a:avLst>
              <a:gd name="adj" fmla="val 6667"/>
            </a:avLst>
          </a:prstGeom>
          <a:solidFill>
            <a:srgbClr val="F0EAEA"/>
          </a:solidFill>
          <a:ln/>
        </p:spPr>
        <p:txBody>
          <a:bodyPr/>
          <a:lstStyle/>
          <a:p>
            <a:endParaRPr lang="en-IN"/>
          </a:p>
        </p:txBody>
      </p:sp>
      <p:sp>
        <p:nvSpPr>
          <p:cNvPr id="28" name="Text 26"/>
          <p:cNvSpPr/>
          <p:nvPr/>
        </p:nvSpPr>
        <p:spPr>
          <a:xfrm>
            <a:off x="878860" y="6116360"/>
            <a:ext cx="340162" cy="425291"/>
          </a:xfrm>
          <a:prstGeom prst="rect">
            <a:avLst/>
          </a:prstGeom>
          <a:noFill/>
          <a:ln/>
        </p:spPr>
        <p:txBody>
          <a:bodyPr wrap="none" lIns="0" tIns="0" rIns="0" bIns="0" rtlCol="0" anchor="t"/>
          <a:lstStyle/>
          <a:p>
            <a:pPr marL="0" indent="0" algn="ctr">
              <a:lnSpc>
                <a:spcPts val="2650"/>
              </a:lnSpc>
              <a:buNone/>
            </a:pPr>
            <a:r>
              <a:rPr lang="en-US" sz="2650">
                <a:solidFill>
                  <a:srgbClr val="61615C"/>
                </a:solidFill>
                <a:latin typeface="Tomorrow Semi Bold" pitchFamily="34" charset="0"/>
                <a:ea typeface="Tomorrow Semi Bold" pitchFamily="34" charset="-122"/>
                <a:cs typeface="Tomorrow Semi Bold" pitchFamily="34" charset="-120"/>
              </a:rPr>
              <a:t>7</a:t>
            </a:r>
            <a:endParaRPr lang="en-US" sz="2650"/>
          </a:p>
        </p:txBody>
      </p:sp>
      <p:sp>
        <p:nvSpPr>
          <p:cNvPr id="29" name="Text 27"/>
          <p:cNvSpPr/>
          <p:nvPr/>
        </p:nvSpPr>
        <p:spPr>
          <a:xfrm>
            <a:off x="1530906" y="6073854"/>
            <a:ext cx="2886194" cy="354330"/>
          </a:xfrm>
          <a:prstGeom prst="rect">
            <a:avLst/>
          </a:prstGeom>
          <a:noFill/>
          <a:ln/>
        </p:spPr>
        <p:txBody>
          <a:bodyPr wrap="none" lIns="0" tIns="0" rIns="0" bIns="0" rtlCol="0" anchor="t"/>
          <a:lstStyle/>
          <a:p>
            <a:pPr marL="0" indent="0">
              <a:lnSpc>
                <a:spcPts val="2750"/>
              </a:lnSpc>
              <a:buNone/>
            </a:pPr>
            <a:r>
              <a:rPr lang="en-US" sz="2200">
                <a:solidFill>
                  <a:srgbClr val="61615C"/>
                </a:solidFill>
                <a:latin typeface="Tomorrow Semi Bold" pitchFamily="34" charset="0"/>
                <a:ea typeface="Tomorrow Semi Bold" pitchFamily="34" charset="-122"/>
                <a:cs typeface="Tomorrow Semi Bold" pitchFamily="34" charset="-120"/>
              </a:rPr>
              <a:t>Security Integration</a:t>
            </a:r>
            <a:endParaRPr lang="en-US" sz="2200"/>
          </a:p>
        </p:txBody>
      </p:sp>
      <p:sp>
        <p:nvSpPr>
          <p:cNvPr id="30" name="Text 28"/>
          <p:cNvSpPr/>
          <p:nvPr/>
        </p:nvSpPr>
        <p:spPr>
          <a:xfrm>
            <a:off x="1530906" y="6564273"/>
            <a:ext cx="5670947" cy="362903"/>
          </a:xfrm>
          <a:prstGeom prst="rect">
            <a:avLst/>
          </a:prstGeom>
          <a:noFill/>
          <a:ln/>
        </p:spPr>
        <p:txBody>
          <a:bodyPr wrap="none" lIns="0" tIns="0" rIns="0" bIns="0" rtlCol="0" anchor="t"/>
          <a:lstStyle/>
          <a:p>
            <a:pPr marL="0" indent="0">
              <a:lnSpc>
                <a:spcPts val="2850"/>
              </a:lnSpc>
              <a:buNone/>
            </a:pPr>
            <a:r>
              <a:rPr lang="en-US" sz="1750">
                <a:solidFill>
                  <a:srgbClr val="61615C"/>
                </a:solidFill>
                <a:latin typeface="Tomorrow" pitchFamily="34" charset="0"/>
                <a:ea typeface="Tomorrow" pitchFamily="34" charset="-122"/>
                <a:cs typeface="Tomorrow" pitchFamily="34" charset="-120"/>
              </a:rPr>
              <a:t>Integrate security and compliance.</a:t>
            </a:r>
            <a:endParaRPr lang="en-US" sz="1750"/>
          </a:p>
        </p:txBody>
      </p:sp>
      <p:sp>
        <p:nvSpPr>
          <p:cNvPr id="31" name="Shape 29"/>
          <p:cNvSpPr/>
          <p:nvPr/>
        </p:nvSpPr>
        <p:spPr>
          <a:xfrm>
            <a:off x="7428667" y="6073854"/>
            <a:ext cx="510302" cy="510302"/>
          </a:xfrm>
          <a:prstGeom prst="roundRect">
            <a:avLst>
              <a:gd name="adj" fmla="val 6667"/>
            </a:avLst>
          </a:prstGeom>
          <a:solidFill>
            <a:srgbClr val="F0EAEA"/>
          </a:solidFill>
          <a:ln/>
        </p:spPr>
        <p:txBody>
          <a:bodyPr/>
          <a:lstStyle/>
          <a:p>
            <a:endParaRPr lang="en-IN"/>
          </a:p>
        </p:txBody>
      </p:sp>
      <p:sp>
        <p:nvSpPr>
          <p:cNvPr id="32" name="Text 30"/>
          <p:cNvSpPr/>
          <p:nvPr/>
        </p:nvSpPr>
        <p:spPr>
          <a:xfrm>
            <a:off x="7513737" y="6116360"/>
            <a:ext cx="340162" cy="425291"/>
          </a:xfrm>
          <a:prstGeom prst="rect">
            <a:avLst/>
          </a:prstGeom>
          <a:noFill/>
          <a:ln/>
        </p:spPr>
        <p:txBody>
          <a:bodyPr wrap="none" lIns="0" tIns="0" rIns="0" bIns="0" rtlCol="0" anchor="t"/>
          <a:lstStyle/>
          <a:p>
            <a:pPr marL="0" indent="0" algn="ctr">
              <a:lnSpc>
                <a:spcPts val="2650"/>
              </a:lnSpc>
              <a:buNone/>
            </a:pPr>
            <a:r>
              <a:rPr lang="en-US" sz="2650">
                <a:solidFill>
                  <a:srgbClr val="61615C"/>
                </a:solidFill>
                <a:latin typeface="Tomorrow Semi Bold" pitchFamily="34" charset="0"/>
                <a:ea typeface="Tomorrow Semi Bold" pitchFamily="34" charset="-122"/>
                <a:cs typeface="Tomorrow Semi Bold" pitchFamily="34" charset="-120"/>
              </a:rPr>
              <a:t>8</a:t>
            </a:r>
            <a:endParaRPr lang="en-US" sz="2650"/>
          </a:p>
        </p:txBody>
      </p:sp>
      <p:sp>
        <p:nvSpPr>
          <p:cNvPr id="33" name="Text 31"/>
          <p:cNvSpPr/>
          <p:nvPr/>
        </p:nvSpPr>
        <p:spPr>
          <a:xfrm>
            <a:off x="8165783" y="6073854"/>
            <a:ext cx="2991922" cy="354330"/>
          </a:xfrm>
          <a:prstGeom prst="rect">
            <a:avLst/>
          </a:prstGeom>
          <a:noFill/>
          <a:ln/>
        </p:spPr>
        <p:txBody>
          <a:bodyPr wrap="none" lIns="0" tIns="0" rIns="0" bIns="0" rtlCol="0" anchor="t"/>
          <a:lstStyle/>
          <a:p>
            <a:pPr marL="0" indent="0">
              <a:lnSpc>
                <a:spcPts val="2750"/>
              </a:lnSpc>
              <a:buNone/>
            </a:pPr>
            <a:r>
              <a:rPr lang="en-US" sz="2200">
                <a:solidFill>
                  <a:srgbClr val="61615C"/>
                </a:solidFill>
                <a:latin typeface="Tomorrow Semi Bold" pitchFamily="34" charset="0"/>
                <a:ea typeface="Tomorrow Semi Bold" pitchFamily="34" charset="-122"/>
                <a:cs typeface="Tomorrow Semi Bold" pitchFamily="34" charset="-120"/>
              </a:rPr>
              <a:t>Continuous Learning</a:t>
            </a:r>
            <a:endParaRPr lang="en-US" sz="2200"/>
          </a:p>
        </p:txBody>
      </p:sp>
      <p:sp>
        <p:nvSpPr>
          <p:cNvPr id="34" name="Text 32"/>
          <p:cNvSpPr/>
          <p:nvPr/>
        </p:nvSpPr>
        <p:spPr>
          <a:xfrm>
            <a:off x="8165783" y="6564273"/>
            <a:ext cx="5670947" cy="362903"/>
          </a:xfrm>
          <a:prstGeom prst="rect">
            <a:avLst/>
          </a:prstGeom>
          <a:noFill/>
          <a:ln/>
        </p:spPr>
        <p:txBody>
          <a:bodyPr wrap="none" lIns="0" tIns="0" rIns="0" bIns="0" rtlCol="0" anchor="t"/>
          <a:lstStyle/>
          <a:p>
            <a:pPr marL="0" indent="0">
              <a:lnSpc>
                <a:spcPts val="2850"/>
              </a:lnSpc>
              <a:buNone/>
            </a:pPr>
            <a:r>
              <a:rPr lang="en-US" sz="1750">
                <a:solidFill>
                  <a:srgbClr val="61615C"/>
                </a:solidFill>
                <a:latin typeface="Tomorrow" pitchFamily="34" charset="0"/>
                <a:ea typeface="Tomorrow" pitchFamily="34" charset="-122"/>
                <a:cs typeface="Tomorrow" pitchFamily="34" charset="-120"/>
              </a:rPr>
              <a:t>Promote continuous learning and iteration.</a:t>
            </a:r>
            <a:endParaRPr lang="en-US" sz="1750"/>
          </a:p>
        </p:txBody>
      </p:sp>
      <p:sp>
        <p:nvSpPr>
          <p:cNvPr id="36" name="Text 34"/>
          <p:cNvSpPr/>
          <p:nvPr/>
        </p:nvSpPr>
        <p:spPr>
          <a:xfrm>
            <a:off x="910114" y="7331869"/>
            <a:ext cx="130254" cy="97512"/>
          </a:xfrm>
          <a:prstGeom prst="rect">
            <a:avLst/>
          </a:prstGeom>
          <a:noFill/>
          <a:ln/>
        </p:spPr>
        <p:txBody>
          <a:bodyPr wrap="none" lIns="0" tIns="0" rIns="0" bIns="0" rtlCol="0" anchor="t"/>
          <a:lstStyle/>
          <a:p>
            <a:pPr marL="0" indent="0" algn="ctr">
              <a:lnSpc>
                <a:spcPts val="750"/>
              </a:lnSpc>
              <a:buNone/>
            </a:pPr>
            <a:r>
              <a:rPr lang="en-US" sz="750">
                <a:solidFill>
                  <a:srgbClr val="3C3838"/>
                </a:solidFill>
                <a:latin typeface="Tomorrow Medium" pitchFamily="34" charset="0"/>
                <a:ea typeface="Tomorrow Medium" pitchFamily="34" charset="-122"/>
                <a:cs typeface="Tomorrow Medium" pitchFamily="34" charset="-120"/>
              </a:rPr>
              <a:t>VS</a:t>
            </a:r>
            <a:endParaRPr lang="en-US" sz="75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AC9227-936F-C4E7-58F3-056C991DEDE5}"/>
              </a:ext>
            </a:extLst>
          </p:cNvPr>
          <p:cNvSpPr>
            <a:spLocks noGrp="1"/>
          </p:cNvSpPr>
          <p:nvPr>
            <p:ph type="ftr" sz="quarter" idx="5"/>
          </p:nvPr>
        </p:nvSpPr>
        <p:spPr/>
        <p:txBody>
          <a:bodyPr/>
          <a:lstStyle/>
          <a:p>
            <a:endParaRPr lang="en-IN"/>
          </a:p>
        </p:txBody>
      </p:sp>
      <p:sp>
        <p:nvSpPr>
          <p:cNvPr id="3" name="Date Placeholder 2">
            <a:extLst>
              <a:ext uri="{FF2B5EF4-FFF2-40B4-BE49-F238E27FC236}">
                <a16:creationId xmlns:a16="http://schemas.microsoft.com/office/drawing/2014/main" id="{3DCFF1BE-2A73-14D8-801C-F1C41CAFE9C0}"/>
              </a:ext>
            </a:extLst>
          </p:cNvPr>
          <p:cNvSpPr>
            <a:spLocks noGrp="1"/>
          </p:cNvSpPr>
          <p:nvPr>
            <p:ph type="dt" sz="half" idx="6"/>
          </p:nvPr>
        </p:nvSpPr>
        <p:spPr/>
        <p:txBody>
          <a:bodyPr/>
          <a:lstStyle/>
          <a:p>
            <a:endParaRPr lang="en-US"/>
          </a:p>
        </p:txBody>
      </p:sp>
      <p:sp>
        <p:nvSpPr>
          <p:cNvPr id="4" name="Slide Number Placeholder 3">
            <a:extLst>
              <a:ext uri="{FF2B5EF4-FFF2-40B4-BE49-F238E27FC236}">
                <a16:creationId xmlns:a16="http://schemas.microsoft.com/office/drawing/2014/main" id="{76EA0992-084A-93B4-461A-DFB4C9EF625B}"/>
              </a:ext>
            </a:extLst>
          </p:cNvPr>
          <p:cNvSpPr>
            <a:spLocks noGrp="1"/>
          </p:cNvSpPr>
          <p:nvPr>
            <p:ph type="sldNum" sz="quarter" idx="7"/>
          </p:nvPr>
        </p:nvSpPr>
        <p:spPr/>
        <p:txBody>
          <a:bodyPr/>
          <a:lstStyle/>
          <a:p>
            <a:endParaRPr lang="en-IN"/>
          </a:p>
        </p:txBody>
      </p:sp>
      <p:sp>
        <p:nvSpPr>
          <p:cNvPr id="5" name="Text 0">
            <a:extLst>
              <a:ext uri="{FF2B5EF4-FFF2-40B4-BE49-F238E27FC236}">
                <a16:creationId xmlns:a16="http://schemas.microsoft.com/office/drawing/2014/main" id="{905FB123-87DC-D25A-23E6-997BD923435E}"/>
              </a:ext>
            </a:extLst>
          </p:cNvPr>
          <p:cNvSpPr/>
          <p:nvPr/>
        </p:nvSpPr>
        <p:spPr>
          <a:xfrm>
            <a:off x="793790" y="650438"/>
            <a:ext cx="9726454" cy="708779"/>
          </a:xfrm>
          <a:prstGeom prst="rect">
            <a:avLst/>
          </a:prstGeom>
          <a:noFill/>
          <a:ln/>
        </p:spPr>
        <p:txBody>
          <a:bodyPr wrap="none" lIns="0" tIns="0" rIns="0" bIns="0" rtlCol="0" anchor="t"/>
          <a:lstStyle/>
          <a:p>
            <a:pPr marL="0" indent="0">
              <a:lnSpc>
                <a:spcPts val="5550"/>
              </a:lnSpc>
              <a:buNone/>
            </a:pPr>
            <a:r>
              <a:rPr lang="en-US" sz="4450">
                <a:solidFill>
                  <a:srgbClr val="1D1D1B"/>
                </a:solidFill>
                <a:latin typeface="Tomorrow Semi Bold" pitchFamily="34" charset="0"/>
                <a:ea typeface="Tomorrow Semi Bold" pitchFamily="34" charset="-122"/>
                <a:cs typeface="Tomorrow Semi Bold" pitchFamily="34" charset="-120"/>
              </a:rPr>
              <a:t>Implementing Chaos Engineering</a:t>
            </a:r>
            <a:endParaRPr lang="en-US" sz="4450"/>
          </a:p>
        </p:txBody>
      </p:sp>
      <p:sp>
        <p:nvSpPr>
          <p:cNvPr id="6" name="Shape 1">
            <a:extLst>
              <a:ext uri="{FF2B5EF4-FFF2-40B4-BE49-F238E27FC236}">
                <a16:creationId xmlns:a16="http://schemas.microsoft.com/office/drawing/2014/main" id="{6271A657-C09A-5930-FAEF-468B1FEC99AD}"/>
              </a:ext>
            </a:extLst>
          </p:cNvPr>
          <p:cNvSpPr/>
          <p:nvPr/>
        </p:nvSpPr>
        <p:spPr>
          <a:xfrm>
            <a:off x="793790" y="2067997"/>
            <a:ext cx="510302" cy="510302"/>
          </a:xfrm>
          <a:prstGeom prst="roundRect">
            <a:avLst>
              <a:gd name="adj" fmla="val 6667"/>
            </a:avLst>
          </a:prstGeom>
          <a:solidFill>
            <a:srgbClr val="F0EAEA"/>
          </a:solidFill>
          <a:ln/>
        </p:spPr>
        <p:txBody>
          <a:bodyPr/>
          <a:lstStyle/>
          <a:p>
            <a:endParaRPr lang="en-IN"/>
          </a:p>
        </p:txBody>
      </p:sp>
      <p:sp>
        <p:nvSpPr>
          <p:cNvPr id="7" name="Text 2">
            <a:extLst>
              <a:ext uri="{FF2B5EF4-FFF2-40B4-BE49-F238E27FC236}">
                <a16:creationId xmlns:a16="http://schemas.microsoft.com/office/drawing/2014/main" id="{1617C9BF-DFB9-994F-726F-FEDC43351F42}"/>
              </a:ext>
            </a:extLst>
          </p:cNvPr>
          <p:cNvSpPr/>
          <p:nvPr/>
        </p:nvSpPr>
        <p:spPr>
          <a:xfrm>
            <a:off x="878860" y="2110502"/>
            <a:ext cx="340162" cy="425291"/>
          </a:xfrm>
          <a:prstGeom prst="rect">
            <a:avLst/>
          </a:prstGeom>
          <a:noFill/>
          <a:ln/>
        </p:spPr>
        <p:txBody>
          <a:bodyPr wrap="none" lIns="0" tIns="0" rIns="0" bIns="0" rtlCol="0" anchor="t"/>
          <a:lstStyle/>
          <a:p>
            <a:pPr marL="0" indent="0" algn="ctr">
              <a:lnSpc>
                <a:spcPts val="2650"/>
              </a:lnSpc>
              <a:buNone/>
            </a:pPr>
            <a:r>
              <a:rPr lang="en-US" sz="2650">
                <a:solidFill>
                  <a:srgbClr val="61615C"/>
                </a:solidFill>
                <a:latin typeface="Tomorrow Semi Bold" pitchFamily="34" charset="0"/>
                <a:ea typeface="Tomorrow Semi Bold" pitchFamily="34" charset="-122"/>
                <a:cs typeface="Tomorrow Semi Bold" pitchFamily="34" charset="-120"/>
              </a:rPr>
              <a:t>1</a:t>
            </a:r>
            <a:endParaRPr lang="en-US" sz="2650"/>
          </a:p>
        </p:txBody>
      </p:sp>
      <p:sp>
        <p:nvSpPr>
          <p:cNvPr id="8" name="Text 3">
            <a:extLst>
              <a:ext uri="{FF2B5EF4-FFF2-40B4-BE49-F238E27FC236}">
                <a16:creationId xmlns:a16="http://schemas.microsoft.com/office/drawing/2014/main" id="{F908D812-F743-C73C-B8D5-9C2B8BFD69DD}"/>
              </a:ext>
            </a:extLst>
          </p:cNvPr>
          <p:cNvSpPr/>
          <p:nvPr/>
        </p:nvSpPr>
        <p:spPr>
          <a:xfrm>
            <a:off x="1530906" y="2067997"/>
            <a:ext cx="3315772" cy="354330"/>
          </a:xfrm>
          <a:prstGeom prst="rect">
            <a:avLst/>
          </a:prstGeom>
          <a:noFill/>
          <a:ln/>
        </p:spPr>
        <p:txBody>
          <a:bodyPr wrap="none" lIns="0" tIns="0" rIns="0" bIns="0" rtlCol="0" anchor="t"/>
          <a:lstStyle/>
          <a:p>
            <a:pPr marL="0" indent="0">
              <a:lnSpc>
                <a:spcPts val="2750"/>
              </a:lnSpc>
              <a:buNone/>
            </a:pPr>
            <a:r>
              <a:rPr lang="en-US" sz="2200">
                <a:solidFill>
                  <a:srgbClr val="61615C"/>
                </a:solidFill>
                <a:latin typeface="Tomorrow Semi Bold" pitchFamily="34" charset="0"/>
                <a:ea typeface="Tomorrow Semi Bold" pitchFamily="34" charset="-122"/>
                <a:cs typeface="Tomorrow Semi Bold" pitchFamily="34" charset="-120"/>
              </a:rPr>
              <a:t>Use Case Development</a:t>
            </a:r>
            <a:endParaRPr lang="en-US" sz="2200"/>
          </a:p>
        </p:txBody>
      </p:sp>
      <p:sp>
        <p:nvSpPr>
          <p:cNvPr id="9" name="Text 4">
            <a:extLst>
              <a:ext uri="{FF2B5EF4-FFF2-40B4-BE49-F238E27FC236}">
                <a16:creationId xmlns:a16="http://schemas.microsoft.com/office/drawing/2014/main" id="{9086650D-CABF-27D8-F66B-AD80A3B5670E}"/>
              </a:ext>
            </a:extLst>
          </p:cNvPr>
          <p:cNvSpPr/>
          <p:nvPr/>
        </p:nvSpPr>
        <p:spPr>
          <a:xfrm>
            <a:off x="1530906" y="2558415"/>
            <a:ext cx="5670947" cy="362903"/>
          </a:xfrm>
          <a:prstGeom prst="rect">
            <a:avLst/>
          </a:prstGeom>
          <a:noFill/>
          <a:ln/>
        </p:spPr>
        <p:txBody>
          <a:bodyPr wrap="none" lIns="0" tIns="0" rIns="0" bIns="0" rtlCol="0" anchor="t"/>
          <a:lstStyle/>
          <a:p>
            <a:pPr marL="0" indent="0">
              <a:lnSpc>
                <a:spcPts val="2850"/>
              </a:lnSpc>
              <a:buNone/>
            </a:pPr>
            <a:r>
              <a:rPr lang="en-US" sz="1750">
                <a:solidFill>
                  <a:srgbClr val="61615C"/>
                </a:solidFill>
                <a:latin typeface="Tomorrow" pitchFamily="34" charset="0"/>
                <a:ea typeface="Tomorrow" pitchFamily="34" charset="-122"/>
                <a:cs typeface="Tomorrow" pitchFamily="34" charset="-120"/>
              </a:rPr>
              <a:t>Develop and approve client use cases.</a:t>
            </a:r>
            <a:endParaRPr lang="en-US" sz="1750"/>
          </a:p>
        </p:txBody>
      </p:sp>
      <p:sp>
        <p:nvSpPr>
          <p:cNvPr id="10" name="Shape 5">
            <a:extLst>
              <a:ext uri="{FF2B5EF4-FFF2-40B4-BE49-F238E27FC236}">
                <a16:creationId xmlns:a16="http://schemas.microsoft.com/office/drawing/2014/main" id="{AB4192F7-E57D-F9A0-5A4B-350BA3E988D9}"/>
              </a:ext>
            </a:extLst>
          </p:cNvPr>
          <p:cNvSpPr/>
          <p:nvPr/>
        </p:nvSpPr>
        <p:spPr>
          <a:xfrm>
            <a:off x="7428667" y="2067997"/>
            <a:ext cx="510302" cy="510302"/>
          </a:xfrm>
          <a:prstGeom prst="roundRect">
            <a:avLst>
              <a:gd name="adj" fmla="val 6667"/>
            </a:avLst>
          </a:prstGeom>
          <a:solidFill>
            <a:srgbClr val="F0EAEA"/>
          </a:solidFill>
          <a:ln/>
        </p:spPr>
        <p:txBody>
          <a:bodyPr/>
          <a:lstStyle/>
          <a:p>
            <a:endParaRPr lang="en-IN"/>
          </a:p>
        </p:txBody>
      </p:sp>
      <p:sp>
        <p:nvSpPr>
          <p:cNvPr id="11" name="Text 6">
            <a:extLst>
              <a:ext uri="{FF2B5EF4-FFF2-40B4-BE49-F238E27FC236}">
                <a16:creationId xmlns:a16="http://schemas.microsoft.com/office/drawing/2014/main" id="{888DF99F-D4AA-7326-F450-2C68D4361DA3}"/>
              </a:ext>
            </a:extLst>
          </p:cNvPr>
          <p:cNvSpPr/>
          <p:nvPr/>
        </p:nvSpPr>
        <p:spPr>
          <a:xfrm>
            <a:off x="7513737" y="2110502"/>
            <a:ext cx="340162" cy="425291"/>
          </a:xfrm>
          <a:prstGeom prst="rect">
            <a:avLst/>
          </a:prstGeom>
          <a:noFill/>
          <a:ln/>
        </p:spPr>
        <p:txBody>
          <a:bodyPr wrap="none" lIns="0" tIns="0" rIns="0" bIns="0" rtlCol="0" anchor="t"/>
          <a:lstStyle/>
          <a:p>
            <a:pPr marL="0" indent="0" algn="ctr">
              <a:lnSpc>
                <a:spcPts val="2650"/>
              </a:lnSpc>
              <a:buNone/>
            </a:pPr>
            <a:r>
              <a:rPr lang="en-US" sz="2650">
                <a:solidFill>
                  <a:srgbClr val="61615C"/>
                </a:solidFill>
                <a:latin typeface="Tomorrow Semi Bold" pitchFamily="34" charset="0"/>
                <a:ea typeface="Tomorrow Semi Bold" pitchFamily="34" charset="-122"/>
                <a:cs typeface="Tomorrow Semi Bold" pitchFamily="34" charset="-120"/>
              </a:rPr>
              <a:t>2</a:t>
            </a:r>
            <a:endParaRPr lang="en-US" sz="2650"/>
          </a:p>
        </p:txBody>
      </p:sp>
      <p:sp>
        <p:nvSpPr>
          <p:cNvPr id="12" name="Text 7">
            <a:extLst>
              <a:ext uri="{FF2B5EF4-FFF2-40B4-BE49-F238E27FC236}">
                <a16:creationId xmlns:a16="http://schemas.microsoft.com/office/drawing/2014/main" id="{9366807E-5547-F3EA-A1D6-2F485B7EA0E4}"/>
              </a:ext>
            </a:extLst>
          </p:cNvPr>
          <p:cNvSpPr/>
          <p:nvPr/>
        </p:nvSpPr>
        <p:spPr>
          <a:xfrm>
            <a:off x="8165783" y="2067997"/>
            <a:ext cx="3978593" cy="354330"/>
          </a:xfrm>
          <a:prstGeom prst="rect">
            <a:avLst/>
          </a:prstGeom>
          <a:noFill/>
          <a:ln/>
        </p:spPr>
        <p:txBody>
          <a:bodyPr wrap="none" lIns="0" tIns="0" rIns="0" bIns="0" rtlCol="0" anchor="t"/>
          <a:lstStyle/>
          <a:p>
            <a:pPr marL="0" indent="0">
              <a:lnSpc>
                <a:spcPts val="2750"/>
              </a:lnSpc>
              <a:buNone/>
            </a:pPr>
            <a:r>
              <a:rPr lang="en-US" sz="2200">
                <a:solidFill>
                  <a:srgbClr val="61615C"/>
                </a:solidFill>
                <a:latin typeface="Tomorrow Semi Bold" pitchFamily="34" charset="0"/>
                <a:ea typeface="Tomorrow Semi Bold" pitchFamily="34" charset="-122"/>
                <a:cs typeface="Tomorrow Semi Bold" pitchFamily="34" charset="-120"/>
              </a:rPr>
              <a:t>Business-Critical Scenarios</a:t>
            </a:r>
            <a:endParaRPr lang="en-US" sz="2200"/>
          </a:p>
        </p:txBody>
      </p:sp>
      <p:sp>
        <p:nvSpPr>
          <p:cNvPr id="13" name="Text 8">
            <a:extLst>
              <a:ext uri="{FF2B5EF4-FFF2-40B4-BE49-F238E27FC236}">
                <a16:creationId xmlns:a16="http://schemas.microsoft.com/office/drawing/2014/main" id="{1434A94A-16EE-E3C1-EAFD-EC3F46B43FD9}"/>
              </a:ext>
            </a:extLst>
          </p:cNvPr>
          <p:cNvSpPr/>
          <p:nvPr/>
        </p:nvSpPr>
        <p:spPr>
          <a:xfrm>
            <a:off x="8165783" y="2558415"/>
            <a:ext cx="5670947" cy="362903"/>
          </a:xfrm>
          <a:prstGeom prst="rect">
            <a:avLst/>
          </a:prstGeom>
          <a:noFill/>
          <a:ln/>
        </p:spPr>
        <p:txBody>
          <a:bodyPr wrap="none" lIns="0" tIns="0" rIns="0" bIns="0" rtlCol="0" anchor="t"/>
          <a:lstStyle/>
          <a:p>
            <a:pPr marL="0" indent="0">
              <a:lnSpc>
                <a:spcPts val="2850"/>
              </a:lnSpc>
              <a:buNone/>
            </a:pPr>
            <a:r>
              <a:rPr lang="en-US" sz="1750">
                <a:solidFill>
                  <a:srgbClr val="61615C"/>
                </a:solidFill>
                <a:latin typeface="Tomorrow" pitchFamily="34" charset="0"/>
                <a:ea typeface="Tomorrow" pitchFamily="34" charset="-122"/>
                <a:cs typeface="Tomorrow" pitchFamily="34" charset="-120"/>
              </a:rPr>
              <a:t>Focus on realistic failure scenarios.</a:t>
            </a:r>
            <a:endParaRPr lang="en-US" sz="1750"/>
          </a:p>
        </p:txBody>
      </p:sp>
      <p:sp>
        <p:nvSpPr>
          <p:cNvPr id="14" name="Shape 9">
            <a:extLst>
              <a:ext uri="{FF2B5EF4-FFF2-40B4-BE49-F238E27FC236}">
                <a16:creationId xmlns:a16="http://schemas.microsoft.com/office/drawing/2014/main" id="{7E666906-3235-C8AD-4C53-D414CF7A7AD9}"/>
              </a:ext>
            </a:extLst>
          </p:cNvPr>
          <p:cNvSpPr/>
          <p:nvPr/>
        </p:nvSpPr>
        <p:spPr>
          <a:xfrm>
            <a:off x="793790" y="3403283"/>
            <a:ext cx="510302" cy="510302"/>
          </a:xfrm>
          <a:prstGeom prst="roundRect">
            <a:avLst>
              <a:gd name="adj" fmla="val 6667"/>
            </a:avLst>
          </a:prstGeom>
          <a:solidFill>
            <a:srgbClr val="F0EAEA"/>
          </a:solidFill>
          <a:ln/>
        </p:spPr>
        <p:txBody>
          <a:bodyPr/>
          <a:lstStyle/>
          <a:p>
            <a:endParaRPr lang="en-IN"/>
          </a:p>
        </p:txBody>
      </p:sp>
      <p:sp>
        <p:nvSpPr>
          <p:cNvPr id="15" name="Text 10">
            <a:extLst>
              <a:ext uri="{FF2B5EF4-FFF2-40B4-BE49-F238E27FC236}">
                <a16:creationId xmlns:a16="http://schemas.microsoft.com/office/drawing/2014/main" id="{B83F3231-7460-A292-8093-61197BFF741F}"/>
              </a:ext>
            </a:extLst>
          </p:cNvPr>
          <p:cNvSpPr/>
          <p:nvPr/>
        </p:nvSpPr>
        <p:spPr>
          <a:xfrm>
            <a:off x="878860" y="3445788"/>
            <a:ext cx="340162" cy="425291"/>
          </a:xfrm>
          <a:prstGeom prst="rect">
            <a:avLst/>
          </a:prstGeom>
          <a:noFill/>
          <a:ln/>
        </p:spPr>
        <p:txBody>
          <a:bodyPr wrap="none" lIns="0" tIns="0" rIns="0" bIns="0" rtlCol="0" anchor="t"/>
          <a:lstStyle/>
          <a:p>
            <a:pPr marL="0" indent="0" algn="ctr">
              <a:lnSpc>
                <a:spcPts val="2650"/>
              </a:lnSpc>
              <a:buNone/>
            </a:pPr>
            <a:r>
              <a:rPr lang="en-US" sz="2650">
                <a:solidFill>
                  <a:srgbClr val="61615C"/>
                </a:solidFill>
                <a:latin typeface="Tomorrow Semi Bold" pitchFamily="34" charset="0"/>
                <a:ea typeface="Tomorrow Semi Bold" pitchFamily="34" charset="-122"/>
                <a:cs typeface="Tomorrow Semi Bold" pitchFamily="34" charset="-120"/>
              </a:rPr>
              <a:t>3</a:t>
            </a:r>
            <a:endParaRPr lang="en-US" sz="2650"/>
          </a:p>
        </p:txBody>
      </p:sp>
      <p:sp>
        <p:nvSpPr>
          <p:cNvPr id="16" name="Text 11">
            <a:extLst>
              <a:ext uri="{FF2B5EF4-FFF2-40B4-BE49-F238E27FC236}">
                <a16:creationId xmlns:a16="http://schemas.microsoft.com/office/drawing/2014/main" id="{4ACB837B-C53C-BEA4-764D-9161180B66B2}"/>
              </a:ext>
            </a:extLst>
          </p:cNvPr>
          <p:cNvSpPr/>
          <p:nvPr/>
        </p:nvSpPr>
        <p:spPr>
          <a:xfrm>
            <a:off x="1530906" y="3403283"/>
            <a:ext cx="3966329" cy="354330"/>
          </a:xfrm>
          <a:prstGeom prst="rect">
            <a:avLst/>
          </a:prstGeom>
          <a:noFill/>
          <a:ln/>
        </p:spPr>
        <p:txBody>
          <a:bodyPr wrap="none" lIns="0" tIns="0" rIns="0" bIns="0" rtlCol="0" anchor="t"/>
          <a:lstStyle/>
          <a:p>
            <a:pPr marL="0" indent="0">
              <a:lnSpc>
                <a:spcPts val="2750"/>
              </a:lnSpc>
              <a:buNone/>
            </a:pPr>
            <a:r>
              <a:rPr lang="en-US" sz="2200">
                <a:solidFill>
                  <a:srgbClr val="61615C"/>
                </a:solidFill>
                <a:latin typeface="Tomorrow Semi Bold" pitchFamily="34" charset="0"/>
                <a:ea typeface="Tomorrow Semi Bold" pitchFamily="34" charset="-122"/>
                <a:cs typeface="Tomorrow Semi Bold" pitchFamily="34" charset="-120"/>
              </a:rPr>
              <a:t>Controlled Experimentation</a:t>
            </a:r>
            <a:endParaRPr lang="en-US" sz="2200"/>
          </a:p>
        </p:txBody>
      </p:sp>
      <p:sp>
        <p:nvSpPr>
          <p:cNvPr id="17" name="Text 12">
            <a:extLst>
              <a:ext uri="{FF2B5EF4-FFF2-40B4-BE49-F238E27FC236}">
                <a16:creationId xmlns:a16="http://schemas.microsoft.com/office/drawing/2014/main" id="{83BDD8D7-D9EF-B789-522B-EE697FA6E334}"/>
              </a:ext>
            </a:extLst>
          </p:cNvPr>
          <p:cNvSpPr/>
          <p:nvPr/>
        </p:nvSpPr>
        <p:spPr>
          <a:xfrm>
            <a:off x="1530906" y="3893701"/>
            <a:ext cx="5670947" cy="362903"/>
          </a:xfrm>
          <a:prstGeom prst="rect">
            <a:avLst/>
          </a:prstGeom>
          <a:noFill/>
          <a:ln/>
        </p:spPr>
        <p:txBody>
          <a:bodyPr wrap="none" lIns="0" tIns="0" rIns="0" bIns="0" rtlCol="0" anchor="t"/>
          <a:lstStyle/>
          <a:p>
            <a:pPr marL="0" indent="0">
              <a:lnSpc>
                <a:spcPts val="2850"/>
              </a:lnSpc>
              <a:buNone/>
            </a:pPr>
            <a:r>
              <a:rPr lang="en-US" sz="1750">
                <a:solidFill>
                  <a:srgbClr val="61615C"/>
                </a:solidFill>
                <a:latin typeface="Tomorrow" pitchFamily="34" charset="0"/>
                <a:ea typeface="Tomorrow" pitchFamily="34" charset="-122"/>
                <a:cs typeface="Tomorrow" pitchFamily="34" charset="-120"/>
              </a:rPr>
              <a:t>Implement gradual chaos tests.</a:t>
            </a:r>
            <a:endParaRPr lang="en-US" sz="1750"/>
          </a:p>
        </p:txBody>
      </p:sp>
      <p:sp>
        <p:nvSpPr>
          <p:cNvPr id="18" name="Shape 13">
            <a:extLst>
              <a:ext uri="{FF2B5EF4-FFF2-40B4-BE49-F238E27FC236}">
                <a16:creationId xmlns:a16="http://schemas.microsoft.com/office/drawing/2014/main" id="{130C78B5-5CDD-4EFA-4EF8-2B5E16858F85}"/>
              </a:ext>
            </a:extLst>
          </p:cNvPr>
          <p:cNvSpPr/>
          <p:nvPr/>
        </p:nvSpPr>
        <p:spPr>
          <a:xfrm>
            <a:off x="7428667" y="3403283"/>
            <a:ext cx="510302" cy="510302"/>
          </a:xfrm>
          <a:prstGeom prst="roundRect">
            <a:avLst>
              <a:gd name="adj" fmla="val 6667"/>
            </a:avLst>
          </a:prstGeom>
          <a:solidFill>
            <a:srgbClr val="F0EAEA"/>
          </a:solidFill>
          <a:ln/>
        </p:spPr>
        <p:txBody>
          <a:bodyPr/>
          <a:lstStyle/>
          <a:p>
            <a:endParaRPr lang="en-IN"/>
          </a:p>
        </p:txBody>
      </p:sp>
      <p:sp>
        <p:nvSpPr>
          <p:cNvPr id="19" name="Text 14">
            <a:extLst>
              <a:ext uri="{FF2B5EF4-FFF2-40B4-BE49-F238E27FC236}">
                <a16:creationId xmlns:a16="http://schemas.microsoft.com/office/drawing/2014/main" id="{3C569C36-1952-0022-3FCC-9EA1B5346DAC}"/>
              </a:ext>
            </a:extLst>
          </p:cNvPr>
          <p:cNvSpPr/>
          <p:nvPr/>
        </p:nvSpPr>
        <p:spPr>
          <a:xfrm>
            <a:off x="7513737" y="3445788"/>
            <a:ext cx="340162" cy="425291"/>
          </a:xfrm>
          <a:prstGeom prst="rect">
            <a:avLst/>
          </a:prstGeom>
          <a:noFill/>
          <a:ln/>
        </p:spPr>
        <p:txBody>
          <a:bodyPr wrap="none" lIns="0" tIns="0" rIns="0" bIns="0" rtlCol="0" anchor="t"/>
          <a:lstStyle/>
          <a:p>
            <a:pPr marL="0" indent="0" algn="ctr">
              <a:lnSpc>
                <a:spcPts val="2650"/>
              </a:lnSpc>
              <a:buNone/>
            </a:pPr>
            <a:r>
              <a:rPr lang="en-US" sz="2650">
                <a:solidFill>
                  <a:srgbClr val="61615C"/>
                </a:solidFill>
                <a:latin typeface="Tomorrow Semi Bold" pitchFamily="34" charset="0"/>
                <a:ea typeface="Tomorrow Semi Bold" pitchFamily="34" charset="-122"/>
                <a:cs typeface="Tomorrow Semi Bold" pitchFamily="34" charset="-120"/>
              </a:rPr>
              <a:t>4</a:t>
            </a:r>
            <a:endParaRPr lang="en-US" sz="2650"/>
          </a:p>
        </p:txBody>
      </p:sp>
      <p:sp>
        <p:nvSpPr>
          <p:cNvPr id="20" name="Text 15">
            <a:extLst>
              <a:ext uri="{FF2B5EF4-FFF2-40B4-BE49-F238E27FC236}">
                <a16:creationId xmlns:a16="http://schemas.microsoft.com/office/drawing/2014/main" id="{39E975B2-3CF2-0DF3-6EE6-C943B67B0214}"/>
              </a:ext>
            </a:extLst>
          </p:cNvPr>
          <p:cNvSpPr/>
          <p:nvPr/>
        </p:nvSpPr>
        <p:spPr>
          <a:xfrm>
            <a:off x="8165783" y="3403283"/>
            <a:ext cx="3665101" cy="354330"/>
          </a:xfrm>
          <a:prstGeom prst="rect">
            <a:avLst/>
          </a:prstGeom>
          <a:noFill/>
          <a:ln/>
        </p:spPr>
        <p:txBody>
          <a:bodyPr wrap="none" lIns="0" tIns="0" rIns="0" bIns="0" rtlCol="0" anchor="t"/>
          <a:lstStyle/>
          <a:p>
            <a:pPr marL="0" indent="0">
              <a:lnSpc>
                <a:spcPts val="2750"/>
              </a:lnSpc>
              <a:buNone/>
            </a:pPr>
            <a:r>
              <a:rPr lang="en-US" sz="2200">
                <a:solidFill>
                  <a:srgbClr val="61615C"/>
                </a:solidFill>
                <a:latin typeface="Tomorrow Semi Bold" pitchFamily="34" charset="0"/>
                <a:ea typeface="Tomorrow Semi Bold" pitchFamily="34" charset="-122"/>
                <a:cs typeface="Tomorrow Semi Bold" pitchFamily="34" charset="-120"/>
              </a:rPr>
              <a:t>Automated Chaos Testing</a:t>
            </a:r>
            <a:endParaRPr lang="en-US" sz="2200"/>
          </a:p>
        </p:txBody>
      </p:sp>
      <p:sp>
        <p:nvSpPr>
          <p:cNvPr id="21" name="Text 16">
            <a:extLst>
              <a:ext uri="{FF2B5EF4-FFF2-40B4-BE49-F238E27FC236}">
                <a16:creationId xmlns:a16="http://schemas.microsoft.com/office/drawing/2014/main" id="{591950C5-F6E2-8573-38F3-379194ADB99C}"/>
              </a:ext>
            </a:extLst>
          </p:cNvPr>
          <p:cNvSpPr/>
          <p:nvPr/>
        </p:nvSpPr>
        <p:spPr>
          <a:xfrm>
            <a:off x="8165783" y="3893701"/>
            <a:ext cx="5670947" cy="362903"/>
          </a:xfrm>
          <a:prstGeom prst="rect">
            <a:avLst/>
          </a:prstGeom>
          <a:noFill/>
          <a:ln/>
        </p:spPr>
        <p:txBody>
          <a:bodyPr wrap="none" lIns="0" tIns="0" rIns="0" bIns="0" rtlCol="0" anchor="t"/>
          <a:lstStyle/>
          <a:p>
            <a:pPr marL="0" indent="0">
              <a:lnSpc>
                <a:spcPts val="2850"/>
              </a:lnSpc>
              <a:buNone/>
            </a:pPr>
            <a:r>
              <a:rPr lang="en-US" sz="1750">
                <a:solidFill>
                  <a:srgbClr val="61615C"/>
                </a:solidFill>
                <a:latin typeface="Tomorrow" pitchFamily="34" charset="0"/>
                <a:ea typeface="Tomorrow" pitchFamily="34" charset="-122"/>
                <a:cs typeface="Tomorrow" pitchFamily="34" charset="-120"/>
              </a:rPr>
              <a:t>Enable continuous chaos testing.</a:t>
            </a:r>
            <a:endParaRPr lang="en-US" sz="1750"/>
          </a:p>
        </p:txBody>
      </p:sp>
      <p:sp>
        <p:nvSpPr>
          <p:cNvPr id="22" name="Shape 17">
            <a:extLst>
              <a:ext uri="{FF2B5EF4-FFF2-40B4-BE49-F238E27FC236}">
                <a16:creationId xmlns:a16="http://schemas.microsoft.com/office/drawing/2014/main" id="{0A0A598B-D331-8976-D75F-9642E05973F8}"/>
              </a:ext>
            </a:extLst>
          </p:cNvPr>
          <p:cNvSpPr/>
          <p:nvPr/>
        </p:nvSpPr>
        <p:spPr>
          <a:xfrm>
            <a:off x="793790" y="4738568"/>
            <a:ext cx="510302" cy="510302"/>
          </a:xfrm>
          <a:prstGeom prst="roundRect">
            <a:avLst>
              <a:gd name="adj" fmla="val 6667"/>
            </a:avLst>
          </a:prstGeom>
          <a:solidFill>
            <a:srgbClr val="F0EAEA"/>
          </a:solidFill>
          <a:ln/>
        </p:spPr>
        <p:txBody>
          <a:bodyPr/>
          <a:lstStyle/>
          <a:p>
            <a:endParaRPr lang="en-IN"/>
          </a:p>
        </p:txBody>
      </p:sp>
      <p:sp>
        <p:nvSpPr>
          <p:cNvPr id="23" name="Text 18">
            <a:extLst>
              <a:ext uri="{FF2B5EF4-FFF2-40B4-BE49-F238E27FC236}">
                <a16:creationId xmlns:a16="http://schemas.microsoft.com/office/drawing/2014/main" id="{2799AE39-E307-851E-148D-DAACFDB61123}"/>
              </a:ext>
            </a:extLst>
          </p:cNvPr>
          <p:cNvSpPr/>
          <p:nvPr/>
        </p:nvSpPr>
        <p:spPr>
          <a:xfrm>
            <a:off x="878860" y="4781074"/>
            <a:ext cx="340162" cy="425291"/>
          </a:xfrm>
          <a:prstGeom prst="rect">
            <a:avLst/>
          </a:prstGeom>
          <a:noFill/>
          <a:ln/>
        </p:spPr>
        <p:txBody>
          <a:bodyPr wrap="none" lIns="0" tIns="0" rIns="0" bIns="0" rtlCol="0" anchor="t"/>
          <a:lstStyle/>
          <a:p>
            <a:pPr marL="0" indent="0" algn="ctr">
              <a:lnSpc>
                <a:spcPts val="2650"/>
              </a:lnSpc>
              <a:buNone/>
            </a:pPr>
            <a:r>
              <a:rPr lang="en-US" sz="2650">
                <a:solidFill>
                  <a:srgbClr val="61615C"/>
                </a:solidFill>
                <a:latin typeface="Tomorrow Semi Bold" pitchFamily="34" charset="0"/>
                <a:ea typeface="Tomorrow Semi Bold" pitchFamily="34" charset="-122"/>
                <a:cs typeface="Tomorrow Semi Bold" pitchFamily="34" charset="-120"/>
              </a:rPr>
              <a:t>5</a:t>
            </a:r>
            <a:endParaRPr lang="en-US" sz="2650"/>
          </a:p>
        </p:txBody>
      </p:sp>
      <p:sp>
        <p:nvSpPr>
          <p:cNvPr id="24" name="Text 19">
            <a:extLst>
              <a:ext uri="{FF2B5EF4-FFF2-40B4-BE49-F238E27FC236}">
                <a16:creationId xmlns:a16="http://schemas.microsoft.com/office/drawing/2014/main" id="{53DDB909-B31F-4F4D-D8E5-6EE3304B6596}"/>
              </a:ext>
            </a:extLst>
          </p:cNvPr>
          <p:cNvSpPr/>
          <p:nvPr/>
        </p:nvSpPr>
        <p:spPr>
          <a:xfrm>
            <a:off x="1530906" y="4738568"/>
            <a:ext cx="2835235" cy="354330"/>
          </a:xfrm>
          <a:prstGeom prst="rect">
            <a:avLst/>
          </a:prstGeom>
          <a:noFill/>
          <a:ln/>
        </p:spPr>
        <p:txBody>
          <a:bodyPr wrap="none" lIns="0" tIns="0" rIns="0" bIns="0" rtlCol="0" anchor="t"/>
          <a:lstStyle/>
          <a:p>
            <a:pPr marL="0" indent="0">
              <a:lnSpc>
                <a:spcPts val="2750"/>
              </a:lnSpc>
              <a:buNone/>
            </a:pPr>
            <a:r>
              <a:rPr lang="en-US" sz="2200">
                <a:solidFill>
                  <a:srgbClr val="61615C"/>
                </a:solidFill>
                <a:latin typeface="Tomorrow Semi Bold" pitchFamily="34" charset="0"/>
                <a:ea typeface="Tomorrow Semi Bold" pitchFamily="34" charset="-122"/>
                <a:cs typeface="Tomorrow Semi Bold" pitchFamily="34" charset="-120"/>
              </a:rPr>
              <a:t>Robust Monitoring</a:t>
            </a:r>
            <a:endParaRPr lang="en-US" sz="2200"/>
          </a:p>
        </p:txBody>
      </p:sp>
      <p:sp>
        <p:nvSpPr>
          <p:cNvPr id="25" name="Text 20">
            <a:extLst>
              <a:ext uri="{FF2B5EF4-FFF2-40B4-BE49-F238E27FC236}">
                <a16:creationId xmlns:a16="http://schemas.microsoft.com/office/drawing/2014/main" id="{FB196A90-AC20-2662-2E8A-A0678F57C82D}"/>
              </a:ext>
            </a:extLst>
          </p:cNvPr>
          <p:cNvSpPr/>
          <p:nvPr/>
        </p:nvSpPr>
        <p:spPr>
          <a:xfrm>
            <a:off x="1530906" y="5228987"/>
            <a:ext cx="5670947" cy="362903"/>
          </a:xfrm>
          <a:prstGeom prst="rect">
            <a:avLst/>
          </a:prstGeom>
          <a:noFill/>
          <a:ln/>
        </p:spPr>
        <p:txBody>
          <a:bodyPr wrap="none" lIns="0" tIns="0" rIns="0" bIns="0" rtlCol="0" anchor="t"/>
          <a:lstStyle/>
          <a:p>
            <a:pPr marL="0" indent="0">
              <a:lnSpc>
                <a:spcPts val="2850"/>
              </a:lnSpc>
              <a:buNone/>
            </a:pPr>
            <a:r>
              <a:rPr lang="en-US" sz="1750">
                <a:solidFill>
                  <a:srgbClr val="61615C"/>
                </a:solidFill>
                <a:latin typeface="Tomorrow" pitchFamily="34" charset="0"/>
                <a:ea typeface="Tomorrow" pitchFamily="34" charset="-122"/>
                <a:cs typeface="Tomorrow" pitchFamily="34" charset="-120"/>
              </a:rPr>
              <a:t>Improve monitoring and observability.</a:t>
            </a:r>
            <a:endParaRPr lang="en-US" sz="1750"/>
          </a:p>
        </p:txBody>
      </p:sp>
      <p:sp>
        <p:nvSpPr>
          <p:cNvPr id="26" name="Shape 21">
            <a:extLst>
              <a:ext uri="{FF2B5EF4-FFF2-40B4-BE49-F238E27FC236}">
                <a16:creationId xmlns:a16="http://schemas.microsoft.com/office/drawing/2014/main" id="{4962D969-A626-D000-CA7F-9669A8FF563A}"/>
              </a:ext>
            </a:extLst>
          </p:cNvPr>
          <p:cNvSpPr/>
          <p:nvPr/>
        </p:nvSpPr>
        <p:spPr>
          <a:xfrm>
            <a:off x="7428667" y="4738568"/>
            <a:ext cx="510302" cy="510302"/>
          </a:xfrm>
          <a:prstGeom prst="roundRect">
            <a:avLst>
              <a:gd name="adj" fmla="val 6667"/>
            </a:avLst>
          </a:prstGeom>
          <a:solidFill>
            <a:srgbClr val="F0EAEA"/>
          </a:solidFill>
          <a:ln/>
        </p:spPr>
        <p:txBody>
          <a:bodyPr/>
          <a:lstStyle/>
          <a:p>
            <a:endParaRPr lang="en-IN"/>
          </a:p>
        </p:txBody>
      </p:sp>
      <p:sp>
        <p:nvSpPr>
          <p:cNvPr id="27" name="Text 22">
            <a:extLst>
              <a:ext uri="{FF2B5EF4-FFF2-40B4-BE49-F238E27FC236}">
                <a16:creationId xmlns:a16="http://schemas.microsoft.com/office/drawing/2014/main" id="{35F5432B-D69C-3B34-402D-084FE025EE0A}"/>
              </a:ext>
            </a:extLst>
          </p:cNvPr>
          <p:cNvSpPr/>
          <p:nvPr/>
        </p:nvSpPr>
        <p:spPr>
          <a:xfrm>
            <a:off x="7513737" y="4781074"/>
            <a:ext cx="340162" cy="425291"/>
          </a:xfrm>
          <a:prstGeom prst="rect">
            <a:avLst/>
          </a:prstGeom>
          <a:noFill/>
          <a:ln/>
        </p:spPr>
        <p:txBody>
          <a:bodyPr wrap="none" lIns="0" tIns="0" rIns="0" bIns="0" rtlCol="0" anchor="t"/>
          <a:lstStyle/>
          <a:p>
            <a:pPr marL="0" indent="0" algn="ctr">
              <a:lnSpc>
                <a:spcPts val="2650"/>
              </a:lnSpc>
              <a:buNone/>
            </a:pPr>
            <a:r>
              <a:rPr lang="en-US" sz="2650">
                <a:solidFill>
                  <a:srgbClr val="61615C"/>
                </a:solidFill>
                <a:latin typeface="Tomorrow Semi Bold" pitchFamily="34" charset="0"/>
                <a:ea typeface="Tomorrow Semi Bold" pitchFamily="34" charset="-122"/>
                <a:cs typeface="Tomorrow Semi Bold" pitchFamily="34" charset="-120"/>
              </a:rPr>
              <a:t>6</a:t>
            </a:r>
            <a:endParaRPr lang="en-US" sz="2650"/>
          </a:p>
        </p:txBody>
      </p:sp>
      <p:sp>
        <p:nvSpPr>
          <p:cNvPr id="28" name="Text 23">
            <a:extLst>
              <a:ext uri="{FF2B5EF4-FFF2-40B4-BE49-F238E27FC236}">
                <a16:creationId xmlns:a16="http://schemas.microsoft.com/office/drawing/2014/main" id="{D038F2B8-A3DA-3381-7FBC-DCF6EEF8FF4C}"/>
              </a:ext>
            </a:extLst>
          </p:cNvPr>
          <p:cNvSpPr/>
          <p:nvPr/>
        </p:nvSpPr>
        <p:spPr>
          <a:xfrm>
            <a:off x="8165783" y="4738568"/>
            <a:ext cx="2835235" cy="354330"/>
          </a:xfrm>
          <a:prstGeom prst="rect">
            <a:avLst/>
          </a:prstGeom>
          <a:noFill/>
          <a:ln/>
        </p:spPr>
        <p:txBody>
          <a:bodyPr wrap="none" lIns="0" tIns="0" rIns="0" bIns="0" rtlCol="0" anchor="t"/>
          <a:lstStyle/>
          <a:p>
            <a:pPr marL="0" indent="0">
              <a:lnSpc>
                <a:spcPts val="2750"/>
              </a:lnSpc>
              <a:buNone/>
            </a:pPr>
            <a:r>
              <a:rPr lang="en-US" sz="2200">
                <a:solidFill>
                  <a:srgbClr val="61615C"/>
                </a:solidFill>
                <a:latin typeface="Tomorrow Semi Bold" pitchFamily="34" charset="0"/>
                <a:ea typeface="Tomorrow Semi Bold" pitchFamily="34" charset="-122"/>
                <a:cs typeface="Tomorrow Semi Bold" pitchFamily="34" charset="-120"/>
              </a:rPr>
              <a:t>Built-In Failover</a:t>
            </a:r>
            <a:endParaRPr lang="en-US" sz="2200"/>
          </a:p>
        </p:txBody>
      </p:sp>
      <p:sp>
        <p:nvSpPr>
          <p:cNvPr id="29" name="Text 24">
            <a:extLst>
              <a:ext uri="{FF2B5EF4-FFF2-40B4-BE49-F238E27FC236}">
                <a16:creationId xmlns:a16="http://schemas.microsoft.com/office/drawing/2014/main" id="{82E37717-147B-1705-DF23-D73D03F709AD}"/>
              </a:ext>
            </a:extLst>
          </p:cNvPr>
          <p:cNvSpPr/>
          <p:nvPr/>
        </p:nvSpPr>
        <p:spPr>
          <a:xfrm>
            <a:off x="8165783" y="5228987"/>
            <a:ext cx="5670947" cy="362903"/>
          </a:xfrm>
          <a:prstGeom prst="rect">
            <a:avLst/>
          </a:prstGeom>
          <a:noFill/>
          <a:ln/>
        </p:spPr>
        <p:txBody>
          <a:bodyPr wrap="none" lIns="0" tIns="0" rIns="0" bIns="0" rtlCol="0" anchor="t"/>
          <a:lstStyle/>
          <a:p>
            <a:pPr marL="0" indent="0">
              <a:lnSpc>
                <a:spcPts val="2850"/>
              </a:lnSpc>
              <a:buNone/>
            </a:pPr>
            <a:r>
              <a:rPr lang="en-US" sz="1750">
                <a:solidFill>
                  <a:srgbClr val="61615C"/>
                </a:solidFill>
                <a:latin typeface="Tomorrow" pitchFamily="34" charset="0"/>
                <a:ea typeface="Tomorrow" pitchFamily="34" charset="-122"/>
                <a:cs typeface="Tomorrow" pitchFamily="34" charset="-120"/>
              </a:rPr>
              <a:t>Ensure failover, recovery, and self-healing.</a:t>
            </a:r>
            <a:endParaRPr lang="en-US" sz="1750"/>
          </a:p>
        </p:txBody>
      </p:sp>
      <p:sp>
        <p:nvSpPr>
          <p:cNvPr id="30" name="Shape 25">
            <a:extLst>
              <a:ext uri="{FF2B5EF4-FFF2-40B4-BE49-F238E27FC236}">
                <a16:creationId xmlns:a16="http://schemas.microsoft.com/office/drawing/2014/main" id="{D1B3F79F-A070-EB55-E973-09319E891BEB}"/>
              </a:ext>
            </a:extLst>
          </p:cNvPr>
          <p:cNvSpPr/>
          <p:nvPr/>
        </p:nvSpPr>
        <p:spPr>
          <a:xfrm>
            <a:off x="793790" y="6073854"/>
            <a:ext cx="510302" cy="510302"/>
          </a:xfrm>
          <a:prstGeom prst="roundRect">
            <a:avLst>
              <a:gd name="adj" fmla="val 6667"/>
            </a:avLst>
          </a:prstGeom>
          <a:solidFill>
            <a:srgbClr val="F0EAEA"/>
          </a:solidFill>
          <a:ln/>
        </p:spPr>
        <p:txBody>
          <a:bodyPr/>
          <a:lstStyle/>
          <a:p>
            <a:endParaRPr lang="en-IN"/>
          </a:p>
        </p:txBody>
      </p:sp>
      <p:sp>
        <p:nvSpPr>
          <p:cNvPr id="31" name="Text 26">
            <a:extLst>
              <a:ext uri="{FF2B5EF4-FFF2-40B4-BE49-F238E27FC236}">
                <a16:creationId xmlns:a16="http://schemas.microsoft.com/office/drawing/2014/main" id="{7986AD9E-5B45-924C-8319-E2024D31CA1D}"/>
              </a:ext>
            </a:extLst>
          </p:cNvPr>
          <p:cNvSpPr/>
          <p:nvPr/>
        </p:nvSpPr>
        <p:spPr>
          <a:xfrm>
            <a:off x="878860" y="6116360"/>
            <a:ext cx="340162" cy="425291"/>
          </a:xfrm>
          <a:prstGeom prst="rect">
            <a:avLst/>
          </a:prstGeom>
          <a:noFill/>
          <a:ln/>
        </p:spPr>
        <p:txBody>
          <a:bodyPr wrap="none" lIns="0" tIns="0" rIns="0" bIns="0" rtlCol="0" anchor="t"/>
          <a:lstStyle/>
          <a:p>
            <a:pPr marL="0" indent="0" algn="ctr">
              <a:lnSpc>
                <a:spcPts val="2650"/>
              </a:lnSpc>
              <a:buNone/>
            </a:pPr>
            <a:r>
              <a:rPr lang="en-US" sz="2650">
                <a:solidFill>
                  <a:srgbClr val="61615C"/>
                </a:solidFill>
                <a:latin typeface="Tomorrow Semi Bold" pitchFamily="34" charset="0"/>
                <a:ea typeface="Tomorrow Semi Bold" pitchFamily="34" charset="-122"/>
                <a:cs typeface="Tomorrow Semi Bold" pitchFamily="34" charset="-120"/>
              </a:rPr>
              <a:t>7</a:t>
            </a:r>
            <a:endParaRPr lang="en-US" sz="2650"/>
          </a:p>
        </p:txBody>
      </p:sp>
      <p:sp>
        <p:nvSpPr>
          <p:cNvPr id="32" name="Text 27">
            <a:extLst>
              <a:ext uri="{FF2B5EF4-FFF2-40B4-BE49-F238E27FC236}">
                <a16:creationId xmlns:a16="http://schemas.microsoft.com/office/drawing/2014/main" id="{6A592300-C7CF-3627-1417-6E7DC5AF62AB}"/>
              </a:ext>
            </a:extLst>
          </p:cNvPr>
          <p:cNvSpPr/>
          <p:nvPr/>
        </p:nvSpPr>
        <p:spPr>
          <a:xfrm>
            <a:off x="1530906" y="6073854"/>
            <a:ext cx="2886194" cy="354330"/>
          </a:xfrm>
          <a:prstGeom prst="rect">
            <a:avLst/>
          </a:prstGeom>
          <a:noFill/>
          <a:ln/>
        </p:spPr>
        <p:txBody>
          <a:bodyPr wrap="none" lIns="0" tIns="0" rIns="0" bIns="0" rtlCol="0" anchor="t"/>
          <a:lstStyle/>
          <a:p>
            <a:pPr marL="0" indent="0">
              <a:lnSpc>
                <a:spcPts val="2750"/>
              </a:lnSpc>
              <a:buNone/>
            </a:pPr>
            <a:r>
              <a:rPr lang="en-US" sz="2200">
                <a:solidFill>
                  <a:srgbClr val="61615C"/>
                </a:solidFill>
                <a:latin typeface="Tomorrow Semi Bold" pitchFamily="34" charset="0"/>
                <a:ea typeface="Tomorrow Semi Bold" pitchFamily="34" charset="-122"/>
                <a:cs typeface="Tomorrow Semi Bold" pitchFamily="34" charset="-120"/>
              </a:rPr>
              <a:t>Security Integration</a:t>
            </a:r>
            <a:endParaRPr lang="en-US" sz="2200"/>
          </a:p>
        </p:txBody>
      </p:sp>
      <p:sp>
        <p:nvSpPr>
          <p:cNvPr id="33" name="Text 28">
            <a:extLst>
              <a:ext uri="{FF2B5EF4-FFF2-40B4-BE49-F238E27FC236}">
                <a16:creationId xmlns:a16="http://schemas.microsoft.com/office/drawing/2014/main" id="{A20E773F-AA78-9649-7F29-00EC5584B535}"/>
              </a:ext>
            </a:extLst>
          </p:cNvPr>
          <p:cNvSpPr/>
          <p:nvPr/>
        </p:nvSpPr>
        <p:spPr>
          <a:xfrm>
            <a:off x="1530906" y="6564273"/>
            <a:ext cx="5670947" cy="362903"/>
          </a:xfrm>
          <a:prstGeom prst="rect">
            <a:avLst/>
          </a:prstGeom>
          <a:noFill/>
          <a:ln/>
        </p:spPr>
        <p:txBody>
          <a:bodyPr wrap="none" lIns="0" tIns="0" rIns="0" bIns="0" rtlCol="0" anchor="t"/>
          <a:lstStyle/>
          <a:p>
            <a:pPr marL="0" indent="0">
              <a:lnSpc>
                <a:spcPts val="2850"/>
              </a:lnSpc>
              <a:buNone/>
            </a:pPr>
            <a:r>
              <a:rPr lang="en-US" sz="1750">
                <a:solidFill>
                  <a:srgbClr val="61615C"/>
                </a:solidFill>
                <a:latin typeface="Tomorrow" pitchFamily="34" charset="0"/>
                <a:ea typeface="Tomorrow" pitchFamily="34" charset="-122"/>
                <a:cs typeface="Tomorrow" pitchFamily="34" charset="-120"/>
              </a:rPr>
              <a:t>Integrate security and compliance.</a:t>
            </a:r>
            <a:endParaRPr lang="en-US" sz="1750"/>
          </a:p>
        </p:txBody>
      </p:sp>
      <p:sp>
        <p:nvSpPr>
          <p:cNvPr id="34" name="Shape 29">
            <a:extLst>
              <a:ext uri="{FF2B5EF4-FFF2-40B4-BE49-F238E27FC236}">
                <a16:creationId xmlns:a16="http://schemas.microsoft.com/office/drawing/2014/main" id="{813AEA13-771F-CE9F-2B0B-D38DF7C435D5}"/>
              </a:ext>
            </a:extLst>
          </p:cNvPr>
          <p:cNvSpPr/>
          <p:nvPr/>
        </p:nvSpPr>
        <p:spPr>
          <a:xfrm>
            <a:off x="7428667" y="6073854"/>
            <a:ext cx="510302" cy="510302"/>
          </a:xfrm>
          <a:prstGeom prst="roundRect">
            <a:avLst>
              <a:gd name="adj" fmla="val 6667"/>
            </a:avLst>
          </a:prstGeom>
          <a:solidFill>
            <a:srgbClr val="F0EAEA"/>
          </a:solidFill>
          <a:ln/>
        </p:spPr>
        <p:txBody>
          <a:bodyPr/>
          <a:lstStyle/>
          <a:p>
            <a:endParaRPr lang="en-IN"/>
          </a:p>
        </p:txBody>
      </p:sp>
      <p:sp>
        <p:nvSpPr>
          <p:cNvPr id="35" name="Text 30">
            <a:extLst>
              <a:ext uri="{FF2B5EF4-FFF2-40B4-BE49-F238E27FC236}">
                <a16:creationId xmlns:a16="http://schemas.microsoft.com/office/drawing/2014/main" id="{52DD758F-DE89-148F-15EF-EC7680FA4B31}"/>
              </a:ext>
            </a:extLst>
          </p:cNvPr>
          <p:cNvSpPr/>
          <p:nvPr/>
        </p:nvSpPr>
        <p:spPr>
          <a:xfrm>
            <a:off x="7513737" y="6116360"/>
            <a:ext cx="340162" cy="425291"/>
          </a:xfrm>
          <a:prstGeom prst="rect">
            <a:avLst/>
          </a:prstGeom>
          <a:noFill/>
          <a:ln/>
        </p:spPr>
        <p:txBody>
          <a:bodyPr wrap="none" lIns="0" tIns="0" rIns="0" bIns="0" rtlCol="0" anchor="t"/>
          <a:lstStyle/>
          <a:p>
            <a:pPr marL="0" indent="0" algn="ctr">
              <a:lnSpc>
                <a:spcPts val="2650"/>
              </a:lnSpc>
              <a:buNone/>
            </a:pPr>
            <a:r>
              <a:rPr lang="en-US" sz="2650">
                <a:solidFill>
                  <a:srgbClr val="61615C"/>
                </a:solidFill>
                <a:latin typeface="Tomorrow Semi Bold" pitchFamily="34" charset="0"/>
                <a:ea typeface="Tomorrow Semi Bold" pitchFamily="34" charset="-122"/>
                <a:cs typeface="Tomorrow Semi Bold" pitchFamily="34" charset="-120"/>
              </a:rPr>
              <a:t>8</a:t>
            </a:r>
            <a:endParaRPr lang="en-US" sz="2650"/>
          </a:p>
        </p:txBody>
      </p:sp>
      <p:sp>
        <p:nvSpPr>
          <p:cNvPr id="36" name="Text 31">
            <a:extLst>
              <a:ext uri="{FF2B5EF4-FFF2-40B4-BE49-F238E27FC236}">
                <a16:creationId xmlns:a16="http://schemas.microsoft.com/office/drawing/2014/main" id="{5886A866-14AD-E4FA-41E6-87EEB98B3A3D}"/>
              </a:ext>
            </a:extLst>
          </p:cNvPr>
          <p:cNvSpPr/>
          <p:nvPr/>
        </p:nvSpPr>
        <p:spPr>
          <a:xfrm>
            <a:off x="8165783" y="6073854"/>
            <a:ext cx="2991922" cy="354330"/>
          </a:xfrm>
          <a:prstGeom prst="rect">
            <a:avLst/>
          </a:prstGeom>
          <a:noFill/>
          <a:ln/>
        </p:spPr>
        <p:txBody>
          <a:bodyPr wrap="none" lIns="0" tIns="0" rIns="0" bIns="0" rtlCol="0" anchor="t"/>
          <a:lstStyle/>
          <a:p>
            <a:pPr marL="0" indent="0">
              <a:lnSpc>
                <a:spcPts val="2750"/>
              </a:lnSpc>
              <a:buNone/>
            </a:pPr>
            <a:r>
              <a:rPr lang="en-US" sz="2200">
                <a:solidFill>
                  <a:srgbClr val="61615C"/>
                </a:solidFill>
                <a:latin typeface="Tomorrow Semi Bold" pitchFamily="34" charset="0"/>
                <a:ea typeface="Tomorrow Semi Bold" pitchFamily="34" charset="-122"/>
                <a:cs typeface="Tomorrow Semi Bold" pitchFamily="34" charset="-120"/>
              </a:rPr>
              <a:t>Continuous Learning</a:t>
            </a:r>
            <a:endParaRPr lang="en-US" sz="2200"/>
          </a:p>
        </p:txBody>
      </p:sp>
      <p:sp>
        <p:nvSpPr>
          <p:cNvPr id="37" name="Text 32">
            <a:extLst>
              <a:ext uri="{FF2B5EF4-FFF2-40B4-BE49-F238E27FC236}">
                <a16:creationId xmlns:a16="http://schemas.microsoft.com/office/drawing/2014/main" id="{F3224DA2-5377-BF42-1A95-FBAA49A1C0CA}"/>
              </a:ext>
            </a:extLst>
          </p:cNvPr>
          <p:cNvSpPr/>
          <p:nvPr/>
        </p:nvSpPr>
        <p:spPr>
          <a:xfrm>
            <a:off x="8165783" y="6564273"/>
            <a:ext cx="5670947" cy="362903"/>
          </a:xfrm>
          <a:prstGeom prst="rect">
            <a:avLst/>
          </a:prstGeom>
          <a:noFill/>
          <a:ln/>
        </p:spPr>
        <p:txBody>
          <a:bodyPr wrap="none" lIns="0" tIns="0" rIns="0" bIns="0" rtlCol="0" anchor="t"/>
          <a:lstStyle/>
          <a:p>
            <a:pPr marL="0" indent="0">
              <a:lnSpc>
                <a:spcPts val="2850"/>
              </a:lnSpc>
              <a:buNone/>
            </a:pPr>
            <a:r>
              <a:rPr lang="en-US" sz="1750">
                <a:solidFill>
                  <a:srgbClr val="61615C"/>
                </a:solidFill>
                <a:latin typeface="Tomorrow" pitchFamily="34" charset="0"/>
                <a:ea typeface="Tomorrow" pitchFamily="34" charset="-122"/>
                <a:cs typeface="Tomorrow" pitchFamily="34" charset="-120"/>
              </a:rPr>
              <a:t>Promote continuous learning and iteration.</a:t>
            </a:r>
            <a:endParaRPr lang="en-US" sz="1750"/>
          </a:p>
        </p:txBody>
      </p:sp>
      <p:sp>
        <p:nvSpPr>
          <p:cNvPr id="38" name="Text 34">
            <a:extLst>
              <a:ext uri="{FF2B5EF4-FFF2-40B4-BE49-F238E27FC236}">
                <a16:creationId xmlns:a16="http://schemas.microsoft.com/office/drawing/2014/main" id="{C4F27D52-818E-A942-F71F-22888F931EC7}"/>
              </a:ext>
            </a:extLst>
          </p:cNvPr>
          <p:cNvSpPr/>
          <p:nvPr/>
        </p:nvSpPr>
        <p:spPr>
          <a:xfrm>
            <a:off x="910114" y="7331869"/>
            <a:ext cx="130254" cy="97512"/>
          </a:xfrm>
          <a:prstGeom prst="rect">
            <a:avLst/>
          </a:prstGeom>
          <a:noFill/>
          <a:ln/>
        </p:spPr>
        <p:txBody>
          <a:bodyPr wrap="none" lIns="0" tIns="0" rIns="0" bIns="0" rtlCol="0" anchor="t"/>
          <a:lstStyle/>
          <a:p>
            <a:pPr marL="0" indent="0" algn="ctr">
              <a:lnSpc>
                <a:spcPts val="750"/>
              </a:lnSpc>
              <a:buNone/>
            </a:pPr>
            <a:r>
              <a:rPr lang="en-US" sz="750">
                <a:solidFill>
                  <a:srgbClr val="3C3838"/>
                </a:solidFill>
                <a:latin typeface="Tomorrow Medium" pitchFamily="34" charset="0"/>
                <a:ea typeface="Tomorrow Medium" pitchFamily="34" charset="-122"/>
                <a:cs typeface="Tomorrow Medium" pitchFamily="34" charset="-120"/>
              </a:rPr>
              <a:t>VS</a:t>
            </a:r>
            <a:endParaRPr lang="en-US" sz="750"/>
          </a:p>
        </p:txBody>
      </p:sp>
    </p:spTree>
    <p:extLst>
      <p:ext uri="{BB962C8B-B14F-4D97-AF65-F5344CB8AC3E}">
        <p14:creationId xmlns:p14="http://schemas.microsoft.com/office/powerpoint/2010/main" val="337800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868" y="256937"/>
            <a:ext cx="8696325" cy="590907"/>
          </a:xfrm>
          <a:prstGeom prst="rect">
            <a:avLst/>
          </a:prstGeom>
          <a:noFill/>
          <a:ln/>
        </p:spPr>
        <p:txBody>
          <a:bodyPr wrap="none" lIns="0" tIns="0" rIns="0" bIns="0" rtlCol="0" anchor="t"/>
          <a:lstStyle/>
          <a:p>
            <a:pPr marL="0" indent="0">
              <a:lnSpc>
                <a:spcPts val="4650"/>
              </a:lnSpc>
              <a:buNone/>
            </a:pPr>
            <a:r>
              <a:rPr lang="en-US" sz="3700">
                <a:solidFill>
                  <a:srgbClr val="505468"/>
                </a:solidFill>
                <a:latin typeface="Instrument Sans Semi Bold" pitchFamily="34" charset="0"/>
                <a:ea typeface="Instrument Sans Semi Bold" pitchFamily="34" charset="-122"/>
                <a:cs typeface="Instrument Sans Semi Bold" pitchFamily="34" charset="-120"/>
              </a:rPr>
              <a:t>SIDGS Approach to Chaos Engineering</a:t>
            </a:r>
          </a:p>
          <a:p>
            <a:pPr marL="0" indent="0">
              <a:lnSpc>
                <a:spcPts val="4650"/>
              </a:lnSpc>
              <a:buNone/>
            </a:pPr>
            <a:r>
              <a:rPr lang="en-US" sz="3700">
                <a:solidFill>
                  <a:srgbClr val="505468"/>
                </a:solidFill>
                <a:latin typeface="Instrument Sans Semi Bold" pitchFamily="34" charset="0"/>
                <a:ea typeface="Instrument Sans Semi Bold" pitchFamily="34" charset="-122"/>
                <a:cs typeface="Instrument Sans Semi Bold" pitchFamily="34" charset="-120"/>
              </a:rPr>
              <a:t>Blast Radius: Testing System Resilience</a:t>
            </a:r>
            <a:endParaRPr lang="en-US" sz="3700"/>
          </a:p>
        </p:txBody>
      </p:sp>
      <p:pic>
        <p:nvPicPr>
          <p:cNvPr id="3" name="Image 0" descr="preencoded.png"/>
          <p:cNvPicPr>
            <a:picLocks noChangeAspect="1"/>
          </p:cNvPicPr>
          <p:nvPr/>
        </p:nvPicPr>
        <p:blipFill>
          <a:blip r:embed="rId3"/>
          <a:stretch>
            <a:fillRect/>
          </a:stretch>
        </p:blipFill>
        <p:spPr>
          <a:xfrm>
            <a:off x="661868" y="1490901"/>
            <a:ext cx="945475" cy="1134666"/>
          </a:xfrm>
          <a:prstGeom prst="rect">
            <a:avLst/>
          </a:prstGeom>
        </p:spPr>
      </p:pic>
      <p:sp>
        <p:nvSpPr>
          <p:cNvPr id="4" name="Text 1"/>
          <p:cNvSpPr/>
          <p:nvPr/>
        </p:nvSpPr>
        <p:spPr>
          <a:xfrm>
            <a:off x="1890951" y="1679972"/>
            <a:ext cx="2363867" cy="295394"/>
          </a:xfrm>
          <a:prstGeom prst="rect">
            <a:avLst/>
          </a:prstGeom>
          <a:noFill/>
          <a:ln/>
        </p:spPr>
        <p:txBody>
          <a:bodyPr wrap="none" lIns="0" tIns="0" rIns="0" bIns="0" rtlCol="0" anchor="t"/>
          <a:lstStyle/>
          <a:p>
            <a:pPr marL="0" indent="0" algn="l">
              <a:lnSpc>
                <a:spcPts val="2300"/>
              </a:lnSpc>
              <a:buNone/>
            </a:pPr>
            <a:r>
              <a:rPr lang="en-US" sz="1850">
                <a:solidFill>
                  <a:srgbClr val="5B5F71"/>
                </a:solidFill>
                <a:latin typeface="Instrument Sans Semi Bold" pitchFamily="34" charset="0"/>
                <a:ea typeface="Instrument Sans Semi Bold" pitchFamily="34" charset="-122"/>
                <a:cs typeface="Instrument Sans Semi Bold" pitchFamily="34" charset="-120"/>
              </a:rPr>
              <a:t>Identify</a:t>
            </a:r>
            <a:endParaRPr lang="en-US" sz="1850"/>
          </a:p>
        </p:txBody>
      </p:sp>
      <p:sp>
        <p:nvSpPr>
          <p:cNvPr id="5" name="Text 2"/>
          <p:cNvSpPr/>
          <p:nvPr/>
        </p:nvSpPr>
        <p:spPr>
          <a:xfrm>
            <a:off x="1890951" y="2088833"/>
            <a:ext cx="12077581" cy="302419"/>
          </a:xfrm>
          <a:prstGeom prst="rect">
            <a:avLst/>
          </a:prstGeom>
          <a:noFill/>
          <a:ln/>
        </p:spPr>
        <p:txBody>
          <a:bodyPr wrap="none" lIns="0" tIns="0" rIns="0" bIns="0" rtlCol="0" anchor="t"/>
          <a:lstStyle/>
          <a:p>
            <a:pPr marL="0" indent="0" algn="l">
              <a:lnSpc>
                <a:spcPts val="2350"/>
              </a:lnSpc>
              <a:buNone/>
            </a:pPr>
            <a:r>
              <a:rPr lang="en-US" sz="1450">
                <a:solidFill>
                  <a:srgbClr val="5B5F71"/>
                </a:solidFill>
                <a:latin typeface="Instrument Sans Medium" pitchFamily="34" charset="0"/>
                <a:ea typeface="Instrument Sans Medium" pitchFamily="34" charset="-122"/>
                <a:cs typeface="Instrument Sans Medium" pitchFamily="34" charset="-120"/>
              </a:rPr>
              <a:t>Pinpoint crucial systems. Begin testing in non-production setups.</a:t>
            </a:r>
            <a:endParaRPr lang="en-US" sz="1450"/>
          </a:p>
        </p:txBody>
      </p:sp>
      <p:pic>
        <p:nvPicPr>
          <p:cNvPr id="6" name="Image 1" descr="preencoded.png"/>
          <p:cNvPicPr>
            <a:picLocks noChangeAspect="1"/>
          </p:cNvPicPr>
          <p:nvPr/>
        </p:nvPicPr>
        <p:blipFill>
          <a:blip r:embed="rId4"/>
          <a:stretch>
            <a:fillRect/>
          </a:stretch>
        </p:blipFill>
        <p:spPr>
          <a:xfrm>
            <a:off x="661868" y="2625566"/>
            <a:ext cx="945475" cy="1134666"/>
          </a:xfrm>
          <a:prstGeom prst="rect">
            <a:avLst/>
          </a:prstGeom>
        </p:spPr>
      </p:pic>
      <p:sp>
        <p:nvSpPr>
          <p:cNvPr id="7" name="Text 3"/>
          <p:cNvSpPr/>
          <p:nvPr/>
        </p:nvSpPr>
        <p:spPr>
          <a:xfrm>
            <a:off x="1890951" y="2814637"/>
            <a:ext cx="2363867" cy="295394"/>
          </a:xfrm>
          <a:prstGeom prst="rect">
            <a:avLst/>
          </a:prstGeom>
          <a:noFill/>
          <a:ln/>
        </p:spPr>
        <p:txBody>
          <a:bodyPr wrap="none" lIns="0" tIns="0" rIns="0" bIns="0" rtlCol="0" anchor="t"/>
          <a:lstStyle/>
          <a:p>
            <a:pPr marL="0" indent="0" algn="l">
              <a:lnSpc>
                <a:spcPts val="2300"/>
              </a:lnSpc>
              <a:buNone/>
            </a:pPr>
            <a:r>
              <a:rPr lang="en-US" sz="1850">
                <a:solidFill>
                  <a:srgbClr val="5B5F71"/>
                </a:solidFill>
                <a:latin typeface="Instrument Sans Semi Bold" pitchFamily="34" charset="0"/>
                <a:ea typeface="Instrument Sans Semi Bold" pitchFamily="34" charset="-122"/>
                <a:cs typeface="Instrument Sans Semi Bold" pitchFamily="34" charset="-120"/>
              </a:rPr>
              <a:t>Hypothesize</a:t>
            </a:r>
            <a:endParaRPr lang="en-US" sz="1850"/>
          </a:p>
        </p:txBody>
      </p:sp>
      <p:sp>
        <p:nvSpPr>
          <p:cNvPr id="8" name="Text 4"/>
          <p:cNvSpPr/>
          <p:nvPr/>
        </p:nvSpPr>
        <p:spPr>
          <a:xfrm>
            <a:off x="1890951" y="3223498"/>
            <a:ext cx="12077581" cy="302419"/>
          </a:xfrm>
          <a:prstGeom prst="rect">
            <a:avLst/>
          </a:prstGeom>
          <a:noFill/>
          <a:ln/>
        </p:spPr>
        <p:txBody>
          <a:bodyPr wrap="none" lIns="0" tIns="0" rIns="0" bIns="0" rtlCol="0" anchor="t"/>
          <a:lstStyle/>
          <a:p>
            <a:pPr marL="0" indent="0" algn="l">
              <a:lnSpc>
                <a:spcPts val="2350"/>
              </a:lnSpc>
              <a:buNone/>
            </a:pPr>
            <a:r>
              <a:rPr lang="en-US" sz="1450">
                <a:solidFill>
                  <a:srgbClr val="5B5F71"/>
                </a:solidFill>
                <a:latin typeface="Instrument Sans Medium" pitchFamily="34" charset="0"/>
                <a:ea typeface="Instrument Sans Medium" pitchFamily="34" charset="-122"/>
                <a:cs typeface="Instrument Sans Medium" pitchFamily="34" charset="-120"/>
              </a:rPr>
              <a:t>Predict outcomes. For example, reroute database on node failure.</a:t>
            </a:r>
            <a:endParaRPr lang="en-US" sz="1450"/>
          </a:p>
        </p:txBody>
      </p:sp>
      <p:pic>
        <p:nvPicPr>
          <p:cNvPr id="9" name="Image 2" descr="preencoded.png"/>
          <p:cNvPicPr>
            <a:picLocks noChangeAspect="1"/>
          </p:cNvPicPr>
          <p:nvPr/>
        </p:nvPicPr>
        <p:blipFill>
          <a:blip r:embed="rId5"/>
          <a:stretch>
            <a:fillRect/>
          </a:stretch>
        </p:blipFill>
        <p:spPr>
          <a:xfrm>
            <a:off x="661868" y="3760232"/>
            <a:ext cx="945475" cy="1134666"/>
          </a:xfrm>
          <a:prstGeom prst="rect">
            <a:avLst/>
          </a:prstGeom>
        </p:spPr>
      </p:pic>
      <p:sp>
        <p:nvSpPr>
          <p:cNvPr id="10" name="Text 5"/>
          <p:cNvSpPr/>
          <p:nvPr/>
        </p:nvSpPr>
        <p:spPr>
          <a:xfrm>
            <a:off x="1890951" y="3949303"/>
            <a:ext cx="2363867" cy="295394"/>
          </a:xfrm>
          <a:prstGeom prst="rect">
            <a:avLst/>
          </a:prstGeom>
          <a:noFill/>
          <a:ln/>
        </p:spPr>
        <p:txBody>
          <a:bodyPr wrap="none" lIns="0" tIns="0" rIns="0" bIns="0" rtlCol="0" anchor="t"/>
          <a:lstStyle/>
          <a:p>
            <a:pPr marL="0" indent="0" algn="l">
              <a:lnSpc>
                <a:spcPts val="2300"/>
              </a:lnSpc>
              <a:buNone/>
            </a:pPr>
            <a:r>
              <a:rPr lang="en-US" sz="1850">
                <a:solidFill>
                  <a:srgbClr val="5B5F71"/>
                </a:solidFill>
                <a:latin typeface="Instrument Sans Semi Bold" pitchFamily="34" charset="0"/>
                <a:ea typeface="Instrument Sans Semi Bold" pitchFamily="34" charset="-122"/>
                <a:cs typeface="Instrument Sans Semi Bold" pitchFamily="34" charset="-120"/>
              </a:rPr>
              <a:t>Experiment</a:t>
            </a:r>
            <a:endParaRPr lang="en-US" sz="1850"/>
          </a:p>
        </p:txBody>
      </p:sp>
      <p:sp>
        <p:nvSpPr>
          <p:cNvPr id="11" name="Text 6"/>
          <p:cNvSpPr/>
          <p:nvPr/>
        </p:nvSpPr>
        <p:spPr>
          <a:xfrm>
            <a:off x="1890951" y="4358164"/>
            <a:ext cx="12077581" cy="302419"/>
          </a:xfrm>
          <a:prstGeom prst="rect">
            <a:avLst/>
          </a:prstGeom>
          <a:noFill/>
          <a:ln/>
        </p:spPr>
        <p:txBody>
          <a:bodyPr wrap="none" lIns="0" tIns="0" rIns="0" bIns="0" rtlCol="0" anchor="t"/>
          <a:lstStyle/>
          <a:p>
            <a:pPr marL="0" indent="0" algn="l">
              <a:lnSpc>
                <a:spcPts val="2350"/>
              </a:lnSpc>
              <a:buNone/>
            </a:pPr>
            <a:r>
              <a:rPr lang="en-US" sz="1450">
                <a:solidFill>
                  <a:srgbClr val="5B5F71"/>
                </a:solidFill>
                <a:latin typeface="Instrument Sans Medium" pitchFamily="34" charset="0"/>
                <a:ea typeface="Instrument Sans Medium" pitchFamily="34" charset="-122"/>
                <a:cs typeface="Instrument Sans Medium" pitchFamily="34" charset="-120"/>
              </a:rPr>
              <a:t>Execute gradually. Start small. Incrementally broaden scope.</a:t>
            </a:r>
            <a:endParaRPr lang="en-US" sz="1450"/>
          </a:p>
        </p:txBody>
      </p:sp>
      <p:pic>
        <p:nvPicPr>
          <p:cNvPr id="12" name="Image 3" descr="preencoded.png"/>
          <p:cNvPicPr>
            <a:picLocks noChangeAspect="1"/>
          </p:cNvPicPr>
          <p:nvPr/>
        </p:nvPicPr>
        <p:blipFill>
          <a:blip r:embed="rId6"/>
          <a:stretch>
            <a:fillRect/>
          </a:stretch>
        </p:blipFill>
        <p:spPr>
          <a:xfrm>
            <a:off x="661868" y="4894897"/>
            <a:ext cx="945475" cy="1134666"/>
          </a:xfrm>
          <a:prstGeom prst="rect">
            <a:avLst/>
          </a:prstGeom>
        </p:spPr>
      </p:pic>
      <p:sp>
        <p:nvSpPr>
          <p:cNvPr id="13" name="Text 7"/>
          <p:cNvSpPr/>
          <p:nvPr/>
        </p:nvSpPr>
        <p:spPr>
          <a:xfrm>
            <a:off x="1890951" y="5083969"/>
            <a:ext cx="2363867" cy="295394"/>
          </a:xfrm>
          <a:prstGeom prst="rect">
            <a:avLst/>
          </a:prstGeom>
          <a:noFill/>
          <a:ln/>
        </p:spPr>
        <p:txBody>
          <a:bodyPr wrap="none" lIns="0" tIns="0" rIns="0" bIns="0" rtlCol="0" anchor="t"/>
          <a:lstStyle/>
          <a:p>
            <a:pPr marL="0" indent="0" algn="l">
              <a:lnSpc>
                <a:spcPts val="2300"/>
              </a:lnSpc>
              <a:buNone/>
            </a:pPr>
            <a:r>
              <a:rPr lang="en-US" sz="1850">
                <a:solidFill>
                  <a:srgbClr val="5B5F71"/>
                </a:solidFill>
                <a:latin typeface="Instrument Sans Semi Bold" pitchFamily="34" charset="0"/>
                <a:ea typeface="Instrument Sans Semi Bold" pitchFamily="34" charset="-122"/>
                <a:cs typeface="Instrument Sans Semi Bold" pitchFamily="34" charset="-120"/>
              </a:rPr>
              <a:t>Monitor</a:t>
            </a:r>
            <a:endParaRPr lang="en-US" sz="1850"/>
          </a:p>
        </p:txBody>
      </p:sp>
      <p:sp>
        <p:nvSpPr>
          <p:cNvPr id="14" name="Text 8"/>
          <p:cNvSpPr/>
          <p:nvPr/>
        </p:nvSpPr>
        <p:spPr>
          <a:xfrm>
            <a:off x="1890951" y="5492829"/>
            <a:ext cx="12077581" cy="302419"/>
          </a:xfrm>
          <a:prstGeom prst="rect">
            <a:avLst/>
          </a:prstGeom>
          <a:noFill/>
          <a:ln/>
        </p:spPr>
        <p:txBody>
          <a:bodyPr wrap="none" lIns="0" tIns="0" rIns="0" bIns="0" rtlCol="0" anchor="t"/>
          <a:lstStyle/>
          <a:p>
            <a:pPr marL="0" indent="0" algn="l">
              <a:lnSpc>
                <a:spcPts val="2350"/>
              </a:lnSpc>
              <a:buNone/>
            </a:pPr>
            <a:r>
              <a:rPr lang="en-US" sz="1450">
                <a:solidFill>
                  <a:srgbClr val="5B5F71"/>
                </a:solidFill>
                <a:latin typeface="Instrument Sans Medium" pitchFamily="34" charset="0"/>
                <a:ea typeface="Instrument Sans Medium" pitchFamily="34" charset="-122"/>
                <a:cs typeface="Instrument Sans Medium" pitchFamily="34" charset="-120"/>
              </a:rPr>
              <a:t>Measure impact. Use tools like Grafana or Prometheus.</a:t>
            </a:r>
            <a:endParaRPr lang="en-US" sz="1450"/>
          </a:p>
        </p:txBody>
      </p:sp>
      <p:pic>
        <p:nvPicPr>
          <p:cNvPr id="15" name="Image 4" descr="preencoded.png"/>
          <p:cNvPicPr>
            <a:picLocks noChangeAspect="1"/>
          </p:cNvPicPr>
          <p:nvPr/>
        </p:nvPicPr>
        <p:blipFill>
          <a:blip r:embed="rId7"/>
          <a:stretch>
            <a:fillRect/>
          </a:stretch>
        </p:blipFill>
        <p:spPr>
          <a:xfrm>
            <a:off x="661868" y="6029563"/>
            <a:ext cx="945475" cy="1134666"/>
          </a:xfrm>
          <a:prstGeom prst="rect">
            <a:avLst/>
          </a:prstGeom>
        </p:spPr>
      </p:pic>
      <p:sp>
        <p:nvSpPr>
          <p:cNvPr id="16" name="Text 9"/>
          <p:cNvSpPr/>
          <p:nvPr/>
        </p:nvSpPr>
        <p:spPr>
          <a:xfrm>
            <a:off x="1890951" y="6218634"/>
            <a:ext cx="2363867" cy="295394"/>
          </a:xfrm>
          <a:prstGeom prst="rect">
            <a:avLst/>
          </a:prstGeom>
          <a:noFill/>
          <a:ln/>
        </p:spPr>
        <p:txBody>
          <a:bodyPr wrap="none" lIns="0" tIns="0" rIns="0" bIns="0" rtlCol="0" anchor="t"/>
          <a:lstStyle/>
          <a:p>
            <a:pPr marL="0" indent="0" algn="l">
              <a:lnSpc>
                <a:spcPts val="2300"/>
              </a:lnSpc>
              <a:buNone/>
            </a:pPr>
            <a:r>
              <a:rPr lang="en-US" sz="1850">
                <a:solidFill>
                  <a:srgbClr val="5B5F71"/>
                </a:solidFill>
                <a:latin typeface="Instrument Sans Semi Bold" pitchFamily="34" charset="0"/>
                <a:ea typeface="Instrument Sans Semi Bold" pitchFamily="34" charset="-122"/>
                <a:cs typeface="Instrument Sans Semi Bold" pitchFamily="34" charset="-120"/>
              </a:rPr>
              <a:t>Analyze</a:t>
            </a:r>
            <a:endParaRPr lang="en-US" sz="1850"/>
          </a:p>
        </p:txBody>
      </p:sp>
      <p:sp>
        <p:nvSpPr>
          <p:cNvPr id="17" name="Text 10"/>
          <p:cNvSpPr/>
          <p:nvPr/>
        </p:nvSpPr>
        <p:spPr>
          <a:xfrm>
            <a:off x="1890951" y="6627495"/>
            <a:ext cx="12077581" cy="302419"/>
          </a:xfrm>
          <a:prstGeom prst="rect">
            <a:avLst/>
          </a:prstGeom>
          <a:noFill/>
          <a:ln/>
        </p:spPr>
        <p:txBody>
          <a:bodyPr wrap="none" lIns="0" tIns="0" rIns="0" bIns="0" rtlCol="0" anchor="t"/>
          <a:lstStyle/>
          <a:p>
            <a:pPr marL="0" indent="0" algn="l">
              <a:lnSpc>
                <a:spcPts val="2350"/>
              </a:lnSpc>
              <a:buNone/>
            </a:pPr>
            <a:r>
              <a:rPr lang="en-US" sz="1450">
                <a:solidFill>
                  <a:srgbClr val="5B5F71"/>
                </a:solidFill>
                <a:latin typeface="Instrument Sans Medium" pitchFamily="34" charset="0"/>
                <a:ea typeface="Instrument Sans Medium" pitchFamily="34" charset="-122"/>
                <a:cs typeface="Instrument Sans Medium" pitchFamily="34" charset="-120"/>
              </a:rPr>
              <a:t>Improve resilience. Conduct postmortems. Apply fixes.</a:t>
            </a:r>
            <a:endParaRPr lang="en-US" sz="145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A0FE2-F83C-9977-FA50-430EDE1327D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6C999B6-B4A8-6425-14C3-689954543255}"/>
              </a:ext>
            </a:extLst>
          </p:cNvPr>
          <p:cNvSpPr txBox="1"/>
          <p:nvPr/>
        </p:nvSpPr>
        <p:spPr>
          <a:xfrm>
            <a:off x="134112" y="161980"/>
            <a:ext cx="11337912" cy="1461939"/>
          </a:xfrm>
          <a:prstGeom prst="rect">
            <a:avLst/>
          </a:prstGeom>
          <a:noFill/>
        </p:spPr>
        <p:txBody>
          <a:bodyPr wrap="square" lIns="91440" tIns="45720" rIns="91440" bIns="45720" rtlCol="0" anchor="t">
            <a:spAutoFit/>
          </a:bodyPr>
          <a:lstStyle/>
          <a:p>
            <a:r>
              <a:rPr lang="en-IN" sz="4450" b="1">
                <a:solidFill>
                  <a:srgbClr val="7068F4"/>
                </a:solidFill>
                <a:ea typeface="+mn-lt"/>
                <a:cs typeface="+mn-lt"/>
              </a:rPr>
              <a:t>Key Pillars of Chaos Engineering</a:t>
            </a:r>
            <a:endParaRPr lang="en-US"/>
          </a:p>
          <a:p>
            <a:endParaRPr lang="en-US" sz="4450" b="1">
              <a:solidFill>
                <a:srgbClr val="7068F4"/>
              </a:solidFill>
              <a:latin typeface="Barlow Bold" pitchFamily="34" charset="0"/>
            </a:endParaRPr>
          </a:p>
        </p:txBody>
      </p:sp>
      <p:sp>
        <p:nvSpPr>
          <p:cNvPr id="4" name="Freeform: Shape 3">
            <a:extLst>
              <a:ext uri="{FF2B5EF4-FFF2-40B4-BE49-F238E27FC236}">
                <a16:creationId xmlns:a16="http://schemas.microsoft.com/office/drawing/2014/main" id="{8894350A-B584-85DF-CFA7-141FA3329C13}"/>
              </a:ext>
            </a:extLst>
          </p:cNvPr>
          <p:cNvSpPr/>
          <p:nvPr/>
        </p:nvSpPr>
        <p:spPr>
          <a:xfrm>
            <a:off x="1019228" y="2650928"/>
            <a:ext cx="3586448" cy="3135007"/>
          </a:xfrm>
          <a:custGeom>
            <a:avLst/>
            <a:gdLst>
              <a:gd name="connsiteX0" fmla="*/ 0 w 3586448"/>
              <a:gd name="connsiteY0" fmla="*/ 470251 h 3135007"/>
              <a:gd name="connsiteX1" fmla="*/ 2018945 w 3586448"/>
              <a:gd name="connsiteY1" fmla="*/ 470251 h 3135007"/>
              <a:gd name="connsiteX2" fmla="*/ 2018945 w 3586448"/>
              <a:gd name="connsiteY2" fmla="*/ 0 h 3135007"/>
              <a:gd name="connsiteX3" fmla="*/ 3586448 w 3586448"/>
              <a:gd name="connsiteY3" fmla="*/ 1567504 h 3135007"/>
              <a:gd name="connsiteX4" fmla="*/ 2018945 w 3586448"/>
              <a:gd name="connsiteY4" fmla="*/ 3135007 h 3135007"/>
              <a:gd name="connsiteX5" fmla="*/ 2018945 w 3586448"/>
              <a:gd name="connsiteY5" fmla="*/ 2664756 h 3135007"/>
              <a:gd name="connsiteX6" fmla="*/ 0 w 3586448"/>
              <a:gd name="connsiteY6" fmla="*/ 2664756 h 3135007"/>
              <a:gd name="connsiteX7" fmla="*/ 0 w 3586448"/>
              <a:gd name="connsiteY7" fmla="*/ 470251 h 313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6448" h="3135007">
                <a:moveTo>
                  <a:pt x="0" y="470251"/>
                </a:moveTo>
                <a:lnTo>
                  <a:pt x="2018945" y="470251"/>
                </a:lnTo>
                <a:lnTo>
                  <a:pt x="2018945" y="0"/>
                </a:lnTo>
                <a:lnTo>
                  <a:pt x="3586448" y="1567504"/>
                </a:lnTo>
                <a:lnTo>
                  <a:pt x="2018945" y="3135007"/>
                </a:lnTo>
                <a:lnTo>
                  <a:pt x="2018945" y="2664756"/>
                </a:lnTo>
                <a:lnTo>
                  <a:pt x="0" y="2664756"/>
                </a:lnTo>
                <a:lnTo>
                  <a:pt x="0" y="470251"/>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44872" tIns="482316" rIns="965573" bIns="482316"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Calibri Light" panose="020F0302020204030204"/>
              </a:rPr>
              <a:t>Roles</a:t>
            </a:r>
            <a:endParaRPr lang="en-US" sz="1900" kern="1200"/>
          </a:p>
          <a:p>
            <a:pPr marL="171450" lvl="1" indent="-171450" algn="l" defTabSz="844550" rtl="0">
              <a:lnSpc>
                <a:spcPct val="90000"/>
              </a:lnSpc>
              <a:spcBef>
                <a:spcPct val="0"/>
              </a:spcBef>
              <a:spcAft>
                <a:spcPct val="15000"/>
              </a:spcAft>
              <a:buChar char="•"/>
            </a:pPr>
            <a:r>
              <a:rPr lang="en-US" sz="1900" kern="1200">
                <a:latin typeface="Calibri Light" panose="020F0302020204030204"/>
              </a:rPr>
              <a:t>Responsibilities </a:t>
            </a:r>
            <a:endParaRPr lang="en-US" sz="1900" kern="1200"/>
          </a:p>
          <a:p>
            <a:pPr marL="171450" lvl="1" indent="-171450" algn="l" defTabSz="844550">
              <a:lnSpc>
                <a:spcPct val="90000"/>
              </a:lnSpc>
              <a:spcBef>
                <a:spcPct val="0"/>
              </a:spcBef>
              <a:spcAft>
                <a:spcPct val="15000"/>
              </a:spcAft>
              <a:buChar char="•"/>
            </a:pPr>
            <a:r>
              <a:rPr lang="en-US" sz="1900" kern="1200">
                <a:latin typeface="Calibri Light" panose="020F0302020204030204"/>
              </a:rPr>
              <a:t>Culture</a:t>
            </a:r>
            <a:endParaRPr lang="en-US" sz="1900" kern="1200"/>
          </a:p>
        </p:txBody>
      </p:sp>
      <p:sp>
        <p:nvSpPr>
          <p:cNvPr id="5" name="Freeform: Shape 4">
            <a:extLst>
              <a:ext uri="{FF2B5EF4-FFF2-40B4-BE49-F238E27FC236}">
                <a16:creationId xmlns:a16="http://schemas.microsoft.com/office/drawing/2014/main" id="{0BFB7F6B-A498-CFF1-04D5-07E973969C9F}"/>
              </a:ext>
            </a:extLst>
          </p:cNvPr>
          <p:cNvSpPr/>
          <p:nvPr/>
        </p:nvSpPr>
        <p:spPr>
          <a:xfrm>
            <a:off x="122616" y="3321819"/>
            <a:ext cx="1793224" cy="1793224"/>
          </a:xfrm>
          <a:custGeom>
            <a:avLst/>
            <a:gdLst>
              <a:gd name="connsiteX0" fmla="*/ 0 w 1793224"/>
              <a:gd name="connsiteY0" fmla="*/ 896612 h 1793224"/>
              <a:gd name="connsiteX1" fmla="*/ 896612 w 1793224"/>
              <a:gd name="connsiteY1" fmla="*/ 0 h 1793224"/>
              <a:gd name="connsiteX2" fmla="*/ 1793224 w 1793224"/>
              <a:gd name="connsiteY2" fmla="*/ 896612 h 1793224"/>
              <a:gd name="connsiteX3" fmla="*/ 896612 w 1793224"/>
              <a:gd name="connsiteY3" fmla="*/ 1793224 h 1793224"/>
              <a:gd name="connsiteX4" fmla="*/ 0 w 1793224"/>
              <a:gd name="connsiteY4" fmla="*/ 896612 h 179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3224" h="1793224">
                <a:moveTo>
                  <a:pt x="0" y="896612"/>
                </a:moveTo>
                <a:cubicBezTo>
                  <a:pt x="0" y="401427"/>
                  <a:pt x="401427" y="0"/>
                  <a:pt x="896612" y="0"/>
                </a:cubicBezTo>
                <a:cubicBezTo>
                  <a:pt x="1391797" y="0"/>
                  <a:pt x="1793224" y="401427"/>
                  <a:pt x="1793224" y="896612"/>
                </a:cubicBezTo>
                <a:cubicBezTo>
                  <a:pt x="1793224" y="1391797"/>
                  <a:pt x="1391797" y="1793224"/>
                  <a:pt x="896612" y="1793224"/>
                </a:cubicBezTo>
                <a:cubicBezTo>
                  <a:pt x="401427" y="1793224"/>
                  <a:pt x="0" y="1391797"/>
                  <a:pt x="0" y="896612"/>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852" tIns="277852" rIns="277852" bIns="277852"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Light" panose="020F0302020204030204"/>
              </a:rPr>
              <a:t>People</a:t>
            </a:r>
            <a:endParaRPr lang="en-US" sz="2400" kern="1200"/>
          </a:p>
        </p:txBody>
      </p:sp>
      <p:sp>
        <p:nvSpPr>
          <p:cNvPr id="6" name="Freeform: Shape 5">
            <a:extLst>
              <a:ext uri="{FF2B5EF4-FFF2-40B4-BE49-F238E27FC236}">
                <a16:creationId xmlns:a16="http://schemas.microsoft.com/office/drawing/2014/main" id="{C846A992-B185-70F0-E49A-927A375312CD}"/>
              </a:ext>
            </a:extLst>
          </p:cNvPr>
          <p:cNvSpPr/>
          <p:nvPr/>
        </p:nvSpPr>
        <p:spPr>
          <a:xfrm>
            <a:off x="5726441" y="2650928"/>
            <a:ext cx="3586448" cy="3135007"/>
          </a:xfrm>
          <a:custGeom>
            <a:avLst/>
            <a:gdLst>
              <a:gd name="connsiteX0" fmla="*/ 0 w 3586448"/>
              <a:gd name="connsiteY0" fmla="*/ 470251 h 3135007"/>
              <a:gd name="connsiteX1" fmla="*/ 2018945 w 3586448"/>
              <a:gd name="connsiteY1" fmla="*/ 470251 h 3135007"/>
              <a:gd name="connsiteX2" fmla="*/ 2018945 w 3586448"/>
              <a:gd name="connsiteY2" fmla="*/ 0 h 3135007"/>
              <a:gd name="connsiteX3" fmla="*/ 3586448 w 3586448"/>
              <a:gd name="connsiteY3" fmla="*/ 1567504 h 3135007"/>
              <a:gd name="connsiteX4" fmla="*/ 2018945 w 3586448"/>
              <a:gd name="connsiteY4" fmla="*/ 3135007 h 3135007"/>
              <a:gd name="connsiteX5" fmla="*/ 2018945 w 3586448"/>
              <a:gd name="connsiteY5" fmla="*/ 2664756 h 3135007"/>
              <a:gd name="connsiteX6" fmla="*/ 0 w 3586448"/>
              <a:gd name="connsiteY6" fmla="*/ 2664756 h 3135007"/>
              <a:gd name="connsiteX7" fmla="*/ 0 w 3586448"/>
              <a:gd name="connsiteY7" fmla="*/ 470251 h 313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6448" h="3135007">
                <a:moveTo>
                  <a:pt x="0" y="470251"/>
                </a:moveTo>
                <a:lnTo>
                  <a:pt x="2018945" y="470251"/>
                </a:lnTo>
                <a:lnTo>
                  <a:pt x="2018945" y="0"/>
                </a:lnTo>
                <a:lnTo>
                  <a:pt x="3586448" y="1567504"/>
                </a:lnTo>
                <a:lnTo>
                  <a:pt x="2018945" y="3135007"/>
                </a:lnTo>
                <a:lnTo>
                  <a:pt x="2018945" y="2664756"/>
                </a:lnTo>
                <a:lnTo>
                  <a:pt x="0" y="2664756"/>
                </a:lnTo>
                <a:lnTo>
                  <a:pt x="0" y="470251"/>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44872" tIns="482316" rIns="965573" bIns="482316"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Calibri Light" panose="020F0302020204030204"/>
              </a:rPr>
              <a:t>Governance</a:t>
            </a:r>
            <a:endParaRPr lang="en-US" sz="1900" kern="1200"/>
          </a:p>
          <a:p>
            <a:pPr marL="171450" lvl="1" indent="-171450" algn="l" defTabSz="844550" rtl="0">
              <a:lnSpc>
                <a:spcPct val="90000"/>
              </a:lnSpc>
              <a:spcBef>
                <a:spcPct val="0"/>
              </a:spcBef>
              <a:spcAft>
                <a:spcPct val="15000"/>
              </a:spcAft>
              <a:buChar char="•"/>
            </a:pPr>
            <a:r>
              <a:rPr lang="en-US" sz="1900" kern="1200">
                <a:latin typeface="Calibri Light" panose="020F0302020204030204"/>
              </a:rPr>
              <a:t>Experiment </a:t>
            </a:r>
            <a:endParaRPr lang="en-US" sz="1900" kern="1200"/>
          </a:p>
          <a:p>
            <a:pPr marL="171450" lvl="1" indent="-171450" algn="l" defTabSz="844550">
              <a:lnSpc>
                <a:spcPct val="90000"/>
              </a:lnSpc>
              <a:spcBef>
                <a:spcPct val="0"/>
              </a:spcBef>
              <a:spcAft>
                <a:spcPct val="15000"/>
              </a:spcAft>
              <a:buChar char="•"/>
            </a:pPr>
            <a:r>
              <a:rPr lang="en-US" sz="1900" kern="1200">
                <a:latin typeface="Calibri Light" panose="020F0302020204030204"/>
              </a:rPr>
              <a:t>Incident</a:t>
            </a:r>
            <a:endParaRPr lang="en-US" sz="1900" kern="1200"/>
          </a:p>
        </p:txBody>
      </p:sp>
      <p:sp>
        <p:nvSpPr>
          <p:cNvPr id="7" name="Freeform: Shape 6">
            <a:extLst>
              <a:ext uri="{FF2B5EF4-FFF2-40B4-BE49-F238E27FC236}">
                <a16:creationId xmlns:a16="http://schemas.microsoft.com/office/drawing/2014/main" id="{65632942-D038-C205-113E-0E508B1E6B0C}"/>
              </a:ext>
            </a:extLst>
          </p:cNvPr>
          <p:cNvSpPr/>
          <p:nvPr/>
        </p:nvSpPr>
        <p:spPr>
          <a:xfrm>
            <a:off x="4829829" y="3321819"/>
            <a:ext cx="1793224" cy="1793224"/>
          </a:xfrm>
          <a:custGeom>
            <a:avLst/>
            <a:gdLst>
              <a:gd name="connsiteX0" fmla="*/ 0 w 1793224"/>
              <a:gd name="connsiteY0" fmla="*/ 896612 h 1793224"/>
              <a:gd name="connsiteX1" fmla="*/ 896612 w 1793224"/>
              <a:gd name="connsiteY1" fmla="*/ 0 h 1793224"/>
              <a:gd name="connsiteX2" fmla="*/ 1793224 w 1793224"/>
              <a:gd name="connsiteY2" fmla="*/ 896612 h 1793224"/>
              <a:gd name="connsiteX3" fmla="*/ 896612 w 1793224"/>
              <a:gd name="connsiteY3" fmla="*/ 1793224 h 1793224"/>
              <a:gd name="connsiteX4" fmla="*/ 0 w 1793224"/>
              <a:gd name="connsiteY4" fmla="*/ 896612 h 179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3224" h="1793224">
                <a:moveTo>
                  <a:pt x="0" y="896612"/>
                </a:moveTo>
                <a:cubicBezTo>
                  <a:pt x="0" y="401427"/>
                  <a:pt x="401427" y="0"/>
                  <a:pt x="896612" y="0"/>
                </a:cubicBezTo>
                <a:cubicBezTo>
                  <a:pt x="1391797" y="0"/>
                  <a:pt x="1793224" y="401427"/>
                  <a:pt x="1793224" y="896612"/>
                </a:cubicBezTo>
                <a:cubicBezTo>
                  <a:pt x="1793224" y="1391797"/>
                  <a:pt x="1391797" y="1793224"/>
                  <a:pt x="896612" y="1793224"/>
                </a:cubicBezTo>
                <a:cubicBezTo>
                  <a:pt x="401427" y="1793224"/>
                  <a:pt x="0" y="1391797"/>
                  <a:pt x="0" y="896612"/>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852" tIns="277852" rIns="277852" bIns="277852"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Light" panose="020F0302020204030204"/>
              </a:rPr>
              <a:t>Process</a:t>
            </a:r>
            <a:endParaRPr lang="en-US" sz="2400" kern="1200"/>
          </a:p>
        </p:txBody>
      </p:sp>
      <p:sp>
        <p:nvSpPr>
          <p:cNvPr id="8" name="Freeform: Shape 7">
            <a:extLst>
              <a:ext uri="{FF2B5EF4-FFF2-40B4-BE49-F238E27FC236}">
                <a16:creationId xmlns:a16="http://schemas.microsoft.com/office/drawing/2014/main" id="{0317EAE5-3734-4B34-E10C-88AAF65CA1E2}"/>
              </a:ext>
            </a:extLst>
          </p:cNvPr>
          <p:cNvSpPr/>
          <p:nvPr/>
        </p:nvSpPr>
        <p:spPr>
          <a:xfrm>
            <a:off x="10433655" y="2650928"/>
            <a:ext cx="3586448" cy="3135007"/>
          </a:xfrm>
          <a:custGeom>
            <a:avLst/>
            <a:gdLst>
              <a:gd name="connsiteX0" fmla="*/ 0 w 3586448"/>
              <a:gd name="connsiteY0" fmla="*/ 470251 h 3135007"/>
              <a:gd name="connsiteX1" fmla="*/ 2018945 w 3586448"/>
              <a:gd name="connsiteY1" fmla="*/ 470251 h 3135007"/>
              <a:gd name="connsiteX2" fmla="*/ 2018945 w 3586448"/>
              <a:gd name="connsiteY2" fmla="*/ 0 h 3135007"/>
              <a:gd name="connsiteX3" fmla="*/ 3586448 w 3586448"/>
              <a:gd name="connsiteY3" fmla="*/ 1567504 h 3135007"/>
              <a:gd name="connsiteX4" fmla="*/ 2018945 w 3586448"/>
              <a:gd name="connsiteY4" fmla="*/ 3135007 h 3135007"/>
              <a:gd name="connsiteX5" fmla="*/ 2018945 w 3586448"/>
              <a:gd name="connsiteY5" fmla="*/ 2664756 h 3135007"/>
              <a:gd name="connsiteX6" fmla="*/ 0 w 3586448"/>
              <a:gd name="connsiteY6" fmla="*/ 2664756 h 3135007"/>
              <a:gd name="connsiteX7" fmla="*/ 0 w 3586448"/>
              <a:gd name="connsiteY7" fmla="*/ 470251 h 313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6448" h="3135007">
                <a:moveTo>
                  <a:pt x="0" y="470251"/>
                </a:moveTo>
                <a:lnTo>
                  <a:pt x="2018945" y="470251"/>
                </a:lnTo>
                <a:lnTo>
                  <a:pt x="2018945" y="0"/>
                </a:lnTo>
                <a:lnTo>
                  <a:pt x="3586448" y="1567504"/>
                </a:lnTo>
                <a:lnTo>
                  <a:pt x="2018945" y="3135007"/>
                </a:lnTo>
                <a:lnTo>
                  <a:pt x="2018945" y="2664756"/>
                </a:lnTo>
                <a:lnTo>
                  <a:pt x="0" y="2664756"/>
                </a:lnTo>
                <a:lnTo>
                  <a:pt x="0" y="470251"/>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44872" tIns="482316" rIns="965573" bIns="482316" numCol="1" spcCol="1270" anchor="ctr" anchorCtr="0">
            <a:noAutofit/>
          </a:bodyPr>
          <a:lstStyle/>
          <a:p>
            <a:pPr marL="171450" lvl="1" indent="-171450" algn="l" defTabSz="844550" rtl="0">
              <a:lnSpc>
                <a:spcPct val="90000"/>
              </a:lnSpc>
              <a:spcBef>
                <a:spcPct val="0"/>
              </a:spcBef>
              <a:spcAft>
                <a:spcPct val="15000"/>
              </a:spcAft>
              <a:buChar char="•"/>
            </a:pPr>
            <a:r>
              <a:rPr lang="en-US" sz="1900" kern="1200">
                <a:latin typeface="Calibri Light" panose="020F0302020204030204"/>
              </a:rPr>
              <a:t>Tooling</a:t>
            </a:r>
          </a:p>
          <a:p>
            <a:pPr marL="171450" lvl="1" indent="-171450" algn="l" defTabSz="844550" rtl="0">
              <a:lnSpc>
                <a:spcPct val="90000"/>
              </a:lnSpc>
              <a:spcBef>
                <a:spcPct val="0"/>
              </a:spcBef>
              <a:spcAft>
                <a:spcPct val="15000"/>
              </a:spcAft>
              <a:buChar char="•"/>
            </a:pPr>
            <a:r>
              <a:rPr lang="en-US" sz="1900" kern="1200">
                <a:latin typeface="Calibri Light" panose="020F0302020204030204"/>
              </a:rPr>
              <a:t>Automation</a:t>
            </a:r>
          </a:p>
          <a:p>
            <a:pPr marL="171450" lvl="1" indent="-171450" algn="l" defTabSz="844550" rtl="0">
              <a:lnSpc>
                <a:spcPct val="90000"/>
              </a:lnSpc>
              <a:spcBef>
                <a:spcPct val="0"/>
              </a:spcBef>
              <a:spcAft>
                <a:spcPct val="15000"/>
              </a:spcAft>
              <a:buChar char="•"/>
            </a:pPr>
            <a:r>
              <a:rPr lang="en-US" sz="1900" kern="1200">
                <a:latin typeface="Calibri Light" panose="020F0302020204030204"/>
              </a:rPr>
              <a:t>Scaling Chaos Engineering</a:t>
            </a:r>
          </a:p>
        </p:txBody>
      </p:sp>
      <p:sp>
        <p:nvSpPr>
          <p:cNvPr id="9" name="Freeform: Shape 8">
            <a:extLst>
              <a:ext uri="{FF2B5EF4-FFF2-40B4-BE49-F238E27FC236}">
                <a16:creationId xmlns:a16="http://schemas.microsoft.com/office/drawing/2014/main" id="{69F71A2B-C888-8818-1CDA-F0E235F182DE}"/>
              </a:ext>
            </a:extLst>
          </p:cNvPr>
          <p:cNvSpPr/>
          <p:nvPr/>
        </p:nvSpPr>
        <p:spPr>
          <a:xfrm>
            <a:off x="9537043" y="3321819"/>
            <a:ext cx="1793224" cy="1793224"/>
          </a:xfrm>
          <a:custGeom>
            <a:avLst/>
            <a:gdLst>
              <a:gd name="connsiteX0" fmla="*/ 0 w 1793224"/>
              <a:gd name="connsiteY0" fmla="*/ 896612 h 1793224"/>
              <a:gd name="connsiteX1" fmla="*/ 896612 w 1793224"/>
              <a:gd name="connsiteY1" fmla="*/ 0 h 1793224"/>
              <a:gd name="connsiteX2" fmla="*/ 1793224 w 1793224"/>
              <a:gd name="connsiteY2" fmla="*/ 896612 h 1793224"/>
              <a:gd name="connsiteX3" fmla="*/ 896612 w 1793224"/>
              <a:gd name="connsiteY3" fmla="*/ 1793224 h 1793224"/>
              <a:gd name="connsiteX4" fmla="*/ 0 w 1793224"/>
              <a:gd name="connsiteY4" fmla="*/ 896612 h 179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3224" h="1793224">
                <a:moveTo>
                  <a:pt x="0" y="896612"/>
                </a:moveTo>
                <a:cubicBezTo>
                  <a:pt x="0" y="401427"/>
                  <a:pt x="401427" y="0"/>
                  <a:pt x="896612" y="0"/>
                </a:cubicBezTo>
                <a:cubicBezTo>
                  <a:pt x="1391797" y="0"/>
                  <a:pt x="1793224" y="401427"/>
                  <a:pt x="1793224" y="896612"/>
                </a:cubicBezTo>
                <a:cubicBezTo>
                  <a:pt x="1793224" y="1391797"/>
                  <a:pt x="1391797" y="1793224"/>
                  <a:pt x="896612" y="1793224"/>
                </a:cubicBezTo>
                <a:cubicBezTo>
                  <a:pt x="401427" y="1793224"/>
                  <a:pt x="0" y="1391797"/>
                  <a:pt x="0" y="896612"/>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852" tIns="277852" rIns="277852" bIns="277852"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Calibri Light" panose="020F0302020204030204"/>
              </a:rPr>
              <a:t>Operating Model</a:t>
            </a:r>
            <a:endParaRPr lang="en-US" sz="2400" kern="1200"/>
          </a:p>
        </p:txBody>
      </p:sp>
      <p:pic>
        <p:nvPicPr>
          <p:cNvPr id="18" name="Picture 17">
            <a:extLst>
              <a:ext uri="{FF2B5EF4-FFF2-40B4-BE49-F238E27FC236}">
                <a16:creationId xmlns:a16="http://schemas.microsoft.com/office/drawing/2014/main" id="{4A26D8BC-62C2-1663-8989-10C98F12C657}"/>
              </a:ext>
            </a:extLst>
          </p:cNvPr>
          <p:cNvPicPr>
            <a:picLocks noChangeAspect="1"/>
          </p:cNvPicPr>
          <p:nvPr/>
        </p:nvPicPr>
        <p:blipFill>
          <a:blip r:embed="rId2"/>
          <a:stretch>
            <a:fillRect/>
          </a:stretch>
        </p:blipFill>
        <p:spPr>
          <a:xfrm>
            <a:off x="14240106" y="214856"/>
            <a:ext cx="267629" cy="411737"/>
          </a:xfrm>
          <a:prstGeom prst="rect">
            <a:avLst/>
          </a:prstGeom>
        </p:spPr>
      </p:pic>
    </p:spTree>
    <p:extLst>
      <p:ext uri="{BB962C8B-B14F-4D97-AF65-F5344CB8AC3E}">
        <p14:creationId xmlns:p14="http://schemas.microsoft.com/office/powerpoint/2010/main" val="885275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F0CF6-800D-B773-5605-6853A3A2207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14DA27A-F9FB-673A-482C-009645767E75}"/>
              </a:ext>
            </a:extLst>
          </p:cNvPr>
          <p:cNvSpPr txBox="1"/>
          <p:nvPr/>
        </p:nvSpPr>
        <p:spPr>
          <a:xfrm>
            <a:off x="109728" y="588700"/>
            <a:ext cx="11337912" cy="1461939"/>
          </a:xfrm>
          <a:prstGeom prst="rect">
            <a:avLst/>
          </a:prstGeom>
          <a:noFill/>
        </p:spPr>
        <p:txBody>
          <a:bodyPr wrap="square" lIns="91440" tIns="45720" rIns="91440" bIns="45720" rtlCol="0" anchor="t">
            <a:spAutoFit/>
          </a:bodyPr>
          <a:lstStyle/>
          <a:p>
            <a:r>
              <a:rPr lang="en-IN" sz="4450" b="1">
                <a:solidFill>
                  <a:srgbClr val="7068F4"/>
                </a:solidFill>
                <a:ea typeface="+mn-lt"/>
                <a:cs typeface="+mn-lt"/>
              </a:rPr>
              <a:t>SIDGS Methodology to Chaos Engineering</a:t>
            </a:r>
            <a:endParaRPr lang="en-US"/>
          </a:p>
          <a:p>
            <a:endParaRPr lang="en-US" sz="4450" b="1">
              <a:solidFill>
                <a:srgbClr val="7068F4"/>
              </a:solidFill>
              <a:latin typeface="Barlow Bold" pitchFamily="34" charset="0"/>
            </a:endParaRPr>
          </a:p>
        </p:txBody>
      </p:sp>
      <p:graphicFrame>
        <p:nvGraphicFramePr>
          <p:cNvPr id="17" name="Diagram 16">
            <a:extLst>
              <a:ext uri="{FF2B5EF4-FFF2-40B4-BE49-F238E27FC236}">
                <a16:creationId xmlns:a16="http://schemas.microsoft.com/office/drawing/2014/main" id="{442A4B8C-F299-8CE7-D225-47A698750A35}"/>
              </a:ext>
            </a:extLst>
          </p:cNvPr>
          <p:cNvGraphicFramePr/>
          <p:nvPr>
            <p:extLst>
              <p:ext uri="{D42A27DB-BD31-4B8C-83A1-F6EECF244321}">
                <p14:modId xmlns:p14="http://schemas.microsoft.com/office/powerpoint/2010/main" val="79619502"/>
              </p:ext>
            </p:extLst>
          </p:nvPr>
        </p:nvGraphicFramePr>
        <p:xfrm>
          <a:off x="505968" y="1700784"/>
          <a:ext cx="13740384" cy="5718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1" name="Picture 40">
            <a:extLst>
              <a:ext uri="{FF2B5EF4-FFF2-40B4-BE49-F238E27FC236}">
                <a16:creationId xmlns:a16="http://schemas.microsoft.com/office/drawing/2014/main" id="{42A92173-55FC-ECB5-F5CD-AF6401EE764E}"/>
              </a:ext>
            </a:extLst>
          </p:cNvPr>
          <p:cNvPicPr>
            <a:picLocks noChangeAspect="1"/>
          </p:cNvPicPr>
          <p:nvPr/>
        </p:nvPicPr>
        <p:blipFill>
          <a:blip r:embed="rId7"/>
          <a:stretch>
            <a:fillRect/>
          </a:stretch>
        </p:blipFill>
        <p:spPr>
          <a:xfrm>
            <a:off x="14240106" y="214856"/>
            <a:ext cx="267629" cy="411737"/>
          </a:xfrm>
          <a:prstGeom prst="rect">
            <a:avLst/>
          </a:prstGeom>
        </p:spPr>
      </p:pic>
    </p:spTree>
    <p:extLst>
      <p:ext uri="{BB962C8B-B14F-4D97-AF65-F5344CB8AC3E}">
        <p14:creationId xmlns:p14="http://schemas.microsoft.com/office/powerpoint/2010/main" val="2869005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72427"/>
          </a:xfrm>
          <a:prstGeom prst="rect">
            <a:avLst/>
          </a:prstGeom>
        </p:spPr>
      </p:pic>
      <p:sp>
        <p:nvSpPr>
          <p:cNvPr id="3" name="Text 0"/>
          <p:cNvSpPr/>
          <p:nvPr/>
        </p:nvSpPr>
        <p:spPr>
          <a:xfrm>
            <a:off x="611886" y="967954"/>
            <a:ext cx="13830967" cy="596503"/>
          </a:xfrm>
          <a:prstGeom prst="rect">
            <a:avLst/>
          </a:prstGeom>
          <a:noFill/>
          <a:ln/>
        </p:spPr>
        <p:txBody>
          <a:bodyPr wrap="none" lIns="0" tIns="0" rIns="0" bIns="0" rtlCol="0" anchor="t"/>
          <a:lstStyle/>
          <a:p>
            <a:pPr marL="0" indent="0" algn="l">
              <a:lnSpc>
                <a:spcPts val="4650"/>
              </a:lnSpc>
              <a:buNone/>
            </a:pPr>
            <a:r>
              <a:rPr lang="en-US" sz="4050">
                <a:solidFill>
                  <a:srgbClr val="152D47"/>
                </a:solidFill>
                <a:latin typeface="Crimson Pro Semi Bold"/>
                <a:cs typeface="Crimson Pro Semi Bold"/>
              </a:rPr>
              <a:t>Unleashing Resilience: The Principles of Chaos Engineering</a:t>
            </a:r>
          </a:p>
        </p:txBody>
      </p:sp>
      <p:sp>
        <p:nvSpPr>
          <p:cNvPr id="5" name="Text 2"/>
          <p:cNvSpPr/>
          <p:nvPr/>
        </p:nvSpPr>
        <p:spPr>
          <a:xfrm>
            <a:off x="636270" y="3908536"/>
            <a:ext cx="6457236" cy="1163479"/>
          </a:xfrm>
          <a:prstGeom prst="rect">
            <a:avLst/>
          </a:prstGeom>
          <a:noFill/>
          <a:ln/>
        </p:spPr>
        <p:txBody>
          <a:bodyPr wrap="square" lIns="0" tIns="0" rIns="0" bIns="0" rtlCol="0" anchor="t"/>
          <a:lstStyle/>
          <a:p>
            <a:pPr marL="0" indent="0" algn="l">
              <a:lnSpc>
                <a:spcPts val="2250"/>
              </a:lnSpc>
              <a:buNone/>
            </a:pPr>
            <a:endParaRPr lang="en-US" sz="1400">
              <a:solidFill>
                <a:srgbClr val="272525"/>
              </a:solidFill>
              <a:latin typeface="Inter"/>
              <a:cs typeface="Inter"/>
            </a:endParaRPr>
          </a:p>
        </p:txBody>
      </p:sp>
      <p:sp>
        <p:nvSpPr>
          <p:cNvPr id="6" name="Text 3"/>
          <p:cNvSpPr/>
          <p:nvPr/>
        </p:nvSpPr>
        <p:spPr>
          <a:xfrm>
            <a:off x="636270" y="5284375"/>
            <a:ext cx="6457236" cy="290870"/>
          </a:xfrm>
          <a:prstGeom prst="rect">
            <a:avLst/>
          </a:prstGeom>
          <a:noFill/>
          <a:ln/>
        </p:spPr>
        <p:txBody>
          <a:bodyPr wrap="none" lIns="0" tIns="0" rIns="0" bIns="0" rtlCol="0" anchor="t"/>
          <a:lstStyle/>
          <a:p>
            <a:pPr marL="342900" indent="-342900" algn="l">
              <a:lnSpc>
                <a:spcPts val="2250"/>
              </a:lnSpc>
              <a:buSzPct val="100000"/>
              <a:buChar char="•"/>
            </a:pPr>
            <a:endParaRPr lang="en-US" sz="1400">
              <a:solidFill>
                <a:srgbClr val="272525"/>
              </a:solidFill>
              <a:latin typeface="Inter"/>
              <a:cs typeface="Inter"/>
            </a:endParaRPr>
          </a:p>
        </p:txBody>
      </p:sp>
      <p:sp>
        <p:nvSpPr>
          <p:cNvPr id="7" name="Text 4"/>
          <p:cNvSpPr/>
          <p:nvPr/>
        </p:nvSpPr>
        <p:spPr>
          <a:xfrm>
            <a:off x="636270" y="5797320"/>
            <a:ext cx="6457236" cy="290870"/>
          </a:xfrm>
          <a:prstGeom prst="rect">
            <a:avLst/>
          </a:prstGeom>
          <a:noFill/>
          <a:ln/>
        </p:spPr>
        <p:txBody>
          <a:bodyPr wrap="none" lIns="0" tIns="0" rIns="0" bIns="0" rtlCol="0" anchor="t"/>
          <a:lstStyle/>
          <a:p>
            <a:pPr marL="342900" indent="-342900" algn="l">
              <a:lnSpc>
                <a:spcPts val="2250"/>
              </a:lnSpc>
              <a:buSzPct val="100000"/>
              <a:buChar char="•"/>
            </a:pPr>
            <a:endParaRPr lang="en-US" sz="1400">
              <a:solidFill>
                <a:srgbClr val="272525"/>
              </a:solidFill>
              <a:latin typeface="Inter"/>
              <a:cs typeface="Inter"/>
            </a:endParaRPr>
          </a:p>
        </p:txBody>
      </p:sp>
      <p:sp>
        <p:nvSpPr>
          <p:cNvPr id="8" name="Text 5"/>
          <p:cNvSpPr/>
          <p:nvPr/>
        </p:nvSpPr>
        <p:spPr>
          <a:xfrm>
            <a:off x="636270" y="6310265"/>
            <a:ext cx="6457236" cy="290870"/>
          </a:xfrm>
          <a:prstGeom prst="rect">
            <a:avLst/>
          </a:prstGeom>
          <a:noFill/>
          <a:ln/>
        </p:spPr>
        <p:txBody>
          <a:bodyPr wrap="none" lIns="0" tIns="0" rIns="0" bIns="0" rtlCol="0" anchor="t"/>
          <a:lstStyle/>
          <a:p>
            <a:pPr marL="342900" indent="-342900" algn="l">
              <a:lnSpc>
                <a:spcPts val="2250"/>
              </a:lnSpc>
              <a:buSzPct val="100000"/>
              <a:buChar char="•"/>
            </a:pPr>
            <a:endParaRPr lang="en-US" sz="1400">
              <a:solidFill>
                <a:srgbClr val="272525"/>
              </a:solidFill>
              <a:latin typeface="Inter"/>
              <a:ea typeface="Calibri"/>
              <a:cs typeface="Inter"/>
            </a:endParaRPr>
          </a:p>
        </p:txBody>
      </p:sp>
      <p:pic>
        <p:nvPicPr>
          <p:cNvPr id="9" name="Image 1" descr="preencoded.png"/>
          <p:cNvPicPr>
            <a:picLocks noChangeAspect="1"/>
          </p:cNvPicPr>
          <p:nvPr/>
        </p:nvPicPr>
        <p:blipFill>
          <a:blip r:embed="rId4"/>
          <a:stretch>
            <a:fillRect/>
          </a:stretch>
        </p:blipFill>
        <p:spPr>
          <a:xfrm>
            <a:off x="8657153" y="4632127"/>
            <a:ext cx="4231838" cy="2895362"/>
          </a:xfrm>
          <a:prstGeom prst="rect">
            <a:avLst/>
          </a:prstGeom>
        </p:spPr>
      </p:pic>
      <p:sp>
        <p:nvSpPr>
          <p:cNvPr id="10" name="TextBox 9">
            <a:extLst>
              <a:ext uri="{FF2B5EF4-FFF2-40B4-BE49-F238E27FC236}">
                <a16:creationId xmlns:a16="http://schemas.microsoft.com/office/drawing/2014/main" id="{A7919AFD-D326-B2A6-B964-5BB827D3E506}"/>
              </a:ext>
            </a:extLst>
          </p:cNvPr>
          <p:cNvSpPr txBox="1"/>
          <p:nvPr/>
        </p:nvSpPr>
        <p:spPr>
          <a:xfrm>
            <a:off x="944880" y="2654808"/>
            <a:ext cx="1278940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rgbClr val="272525"/>
                </a:solidFill>
                <a:latin typeface="Montserrat"/>
              </a:rPr>
              <a:t>Chaos Engineering intentionally injects controlled failures into software systems. This proactive approach uncovers weaknesses and enhances overall system reliability. It simulates real-world failures like network outages, server crashes, and traffic spikes in a safe environment.​ </a:t>
            </a:r>
            <a:endParaRPr lang="en-US"/>
          </a:p>
          <a:p>
            <a:pPr algn="just"/>
            <a:endParaRPr lang="en-US">
              <a:solidFill>
                <a:srgbClr val="272525"/>
              </a:solidFill>
              <a:latin typeface="Montserrat" pitchFamily="34" charset="0"/>
            </a:endParaRPr>
          </a:p>
          <a:p>
            <a:pPr algn="just"/>
            <a:endParaRPr lang="en-US">
              <a:solidFill>
                <a:srgbClr val="272525"/>
              </a:solidFill>
              <a:latin typeface="Montserrat" pitchFamily="34" charset="0"/>
            </a:endParaRPr>
          </a:p>
          <a:p>
            <a:pPr algn="just"/>
            <a:r>
              <a:rPr lang="en-US">
                <a:solidFill>
                  <a:srgbClr val="272525"/>
                </a:solidFill>
                <a:latin typeface="Montserrat"/>
              </a:rPr>
              <a:t>The primary goal is to observe system responses, identify failure points, and understand behavior under stress. By revealing vulnerabilities, engineers can redesign architecture </a:t>
            </a:r>
          </a:p>
          <a:p>
            <a:pPr algn="just"/>
            <a:r>
              <a:rPr lang="en-US">
                <a:solidFill>
                  <a:srgbClr val="272525"/>
                </a:solidFill>
                <a:latin typeface="Montserrat"/>
              </a:rPr>
              <a:t>and implement targeted improvements.​ </a:t>
            </a:r>
          </a:p>
          <a:p>
            <a:pPr algn="just"/>
            <a:endParaRPr lang="en-US">
              <a:solidFill>
                <a:srgbClr val="272525"/>
              </a:solidFill>
              <a:latin typeface="Montserrat" pitchFamily="34" charset="0"/>
            </a:endParaRPr>
          </a:p>
          <a:p>
            <a:pPr algn="just"/>
            <a:endParaRPr lang="en-US">
              <a:solidFill>
                <a:srgbClr val="272525"/>
              </a:solidFill>
              <a:latin typeface="Montserrat" pitchFamily="34" charset="0"/>
            </a:endParaRPr>
          </a:p>
          <a:p>
            <a:pPr algn="just"/>
            <a:endParaRPr lang="en-US">
              <a:solidFill>
                <a:srgbClr val="272525"/>
              </a:solidFill>
              <a:latin typeface="Montserrat" pitchFamily="34" charset="0"/>
            </a:endParaRPr>
          </a:p>
          <a:p>
            <a:pPr algn="just"/>
            <a:endParaRPr lang="en-US" b="1">
              <a:solidFill>
                <a:srgbClr val="272525"/>
              </a:solidFill>
              <a:latin typeface="Montserrat" pitchFamily="34" charset="0"/>
            </a:endParaRPr>
          </a:p>
          <a:p>
            <a:pPr marL="285750" indent="-285750" algn="just">
              <a:buFont typeface="Arial"/>
              <a:buChar char="•"/>
            </a:pPr>
            <a:r>
              <a:rPr lang="en-US" b="1">
                <a:solidFill>
                  <a:srgbClr val="272525"/>
                </a:solidFill>
                <a:latin typeface="Montserrat"/>
              </a:rPr>
              <a:t>Controlled disruption</a:t>
            </a:r>
            <a:r>
              <a:rPr lang="en-US">
                <a:solidFill>
                  <a:srgbClr val="272525"/>
                </a:solidFill>
                <a:latin typeface="Montserrat"/>
              </a:rPr>
              <a:t>: Simulating various failures​ </a:t>
            </a:r>
          </a:p>
          <a:p>
            <a:pPr marL="285750" indent="-285750" algn="just">
              <a:buFont typeface="Arial"/>
              <a:buChar char="•"/>
            </a:pPr>
            <a:r>
              <a:rPr lang="en-US" b="1">
                <a:solidFill>
                  <a:srgbClr val="272525"/>
                </a:solidFill>
                <a:latin typeface="Montserrat"/>
              </a:rPr>
              <a:t>Scientific approach:</a:t>
            </a:r>
            <a:r>
              <a:rPr lang="en-US">
                <a:solidFill>
                  <a:srgbClr val="272525"/>
                </a:solidFill>
                <a:latin typeface="Montserrat"/>
              </a:rPr>
              <a:t> Formulating and testing hypotheses​ </a:t>
            </a:r>
          </a:p>
          <a:p>
            <a:pPr marL="285750" indent="-285750" algn="just">
              <a:buFont typeface="Arial"/>
              <a:buChar char="•"/>
            </a:pPr>
            <a:r>
              <a:rPr lang="en-US" b="1">
                <a:solidFill>
                  <a:srgbClr val="272525"/>
                </a:solidFill>
                <a:latin typeface="Montserrat"/>
              </a:rPr>
              <a:t>Monitoring: </a:t>
            </a:r>
            <a:r>
              <a:rPr lang="en-US">
                <a:solidFill>
                  <a:srgbClr val="272525"/>
                </a:solidFill>
                <a:latin typeface="Montserrat"/>
              </a:rPr>
              <a:t>Measuring system behavior​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2CE85D-6629-EE69-707D-B05BC4E73829}"/>
              </a:ext>
            </a:extLst>
          </p:cNvPr>
          <p:cNvSpPr txBox="1"/>
          <p:nvPr/>
        </p:nvSpPr>
        <p:spPr>
          <a:xfrm>
            <a:off x="423439" y="636919"/>
            <a:ext cx="2366353" cy="777136"/>
          </a:xfrm>
          <a:prstGeom prst="rect">
            <a:avLst/>
          </a:prstGeom>
          <a:noFill/>
        </p:spPr>
        <p:txBody>
          <a:bodyPr wrap="none" lIns="91440" tIns="45720" rIns="91440" bIns="45720" rtlCol="0" anchor="t">
            <a:spAutoFit/>
          </a:bodyPr>
          <a:lstStyle/>
          <a:p>
            <a:r>
              <a:rPr lang="en-US" sz="4450" b="1">
                <a:solidFill>
                  <a:srgbClr val="7068F4"/>
                </a:solidFill>
                <a:latin typeface="Barlow Bold" pitchFamily="34" charset="0"/>
              </a:rPr>
              <a:t>AGENDA</a:t>
            </a:r>
          </a:p>
        </p:txBody>
      </p:sp>
      <p:pic>
        <p:nvPicPr>
          <p:cNvPr id="5" name="Picture 4">
            <a:extLst>
              <a:ext uri="{FF2B5EF4-FFF2-40B4-BE49-F238E27FC236}">
                <a16:creationId xmlns:a16="http://schemas.microsoft.com/office/drawing/2014/main" id="{3FE9D563-B002-5904-947C-28B036A6D874}"/>
              </a:ext>
            </a:extLst>
          </p:cNvPr>
          <p:cNvPicPr>
            <a:picLocks noChangeAspect="1"/>
          </p:cNvPicPr>
          <p:nvPr/>
        </p:nvPicPr>
        <p:blipFill>
          <a:blip r:embed="rId3"/>
          <a:stretch>
            <a:fillRect/>
          </a:stretch>
        </p:blipFill>
        <p:spPr>
          <a:xfrm>
            <a:off x="14240106" y="214856"/>
            <a:ext cx="267629" cy="411737"/>
          </a:xfrm>
          <a:prstGeom prst="rect">
            <a:avLst/>
          </a:prstGeom>
        </p:spPr>
      </p:pic>
      <p:graphicFrame>
        <p:nvGraphicFramePr>
          <p:cNvPr id="4" name="Diagram 3">
            <a:extLst>
              <a:ext uri="{FF2B5EF4-FFF2-40B4-BE49-F238E27FC236}">
                <a16:creationId xmlns:a16="http://schemas.microsoft.com/office/drawing/2014/main" id="{CFEB31F5-20E5-450D-DCB2-8857272956D1}"/>
              </a:ext>
            </a:extLst>
          </p:cNvPr>
          <p:cNvGraphicFramePr/>
          <p:nvPr>
            <p:extLst>
              <p:ext uri="{D42A27DB-BD31-4B8C-83A1-F6EECF244321}">
                <p14:modId xmlns:p14="http://schemas.microsoft.com/office/powerpoint/2010/main" val="993814506"/>
              </p:ext>
            </p:extLst>
          </p:nvPr>
        </p:nvGraphicFramePr>
        <p:xfrm>
          <a:off x="418012" y="1619795"/>
          <a:ext cx="13311050" cy="59566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26360831"/>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43C15-DF4A-4488-E2AF-C4D20B8ED68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4C1E2C7-0F97-EA15-D1DA-F0787EC8B484}"/>
              </a:ext>
            </a:extLst>
          </p:cNvPr>
          <p:cNvPicPr>
            <a:picLocks noChangeAspect="1"/>
          </p:cNvPicPr>
          <p:nvPr/>
        </p:nvPicPr>
        <p:blipFill>
          <a:blip r:embed="rId3"/>
          <a:stretch>
            <a:fillRect/>
          </a:stretch>
        </p:blipFill>
        <p:spPr>
          <a:xfrm>
            <a:off x="0" y="0"/>
            <a:ext cx="5486400" cy="8229600"/>
          </a:xfrm>
          <a:prstGeom prst="rect">
            <a:avLst/>
          </a:prstGeom>
        </p:spPr>
      </p:pic>
      <p:pic>
        <p:nvPicPr>
          <p:cNvPr id="13" name="Picture 12">
            <a:extLst>
              <a:ext uri="{FF2B5EF4-FFF2-40B4-BE49-F238E27FC236}">
                <a16:creationId xmlns:a16="http://schemas.microsoft.com/office/drawing/2014/main" id="{9F6B2A1E-A49B-A1C9-D913-9E7F37DB2CF1}"/>
              </a:ext>
            </a:extLst>
          </p:cNvPr>
          <p:cNvPicPr>
            <a:picLocks noChangeAspect="1"/>
          </p:cNvPicPr>
          <p:nvPr/>
        </p:nvPicPr>
        <p:blipFill>
          <a:blip r:embed="rId4"/>
          <a:stretch>
            <a:fillRect/>
          </a:stretch>
        </p:blipFill>
        <p:spPr>
          <a:xfrm>
            <a:off x="14240106" y="214856"/>
            <a:ext cx="267629" cy="411737"/>
          </a:xfrm>
          <a:prstGeom prst="rect">
            <a:avLst/>
          </a:prstGeom>
        </p:spPr>
      </p:pic>
      <p:pic>
        <p:nvPicPr>
          <p:cNvPr id="3074" name="Picture 2">
            <a:extLst>
              <a:ext uri="{FF2B5EF4-FFF2-40B4-BE49-F238E27FC236}">
                <a16:creationId xmlns:a16="http://schemas.microsoft.com/office/drawing/2014/main" id="{7E862422-2F4E-A3B7-F13C-00EE17EE9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32004"/>
            <a:ext cx="9451651" cy="3966972"/>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
            <a:extLst>
              <a:ext uri="{FF2B5EF4-FFF2-40B4-BE49-F238E27FC236}">
                <a16:creationId xmlns:a16="http://schemas.microsoft.com/office/drawing/2014/main" id="{959EFACE-D880-A106-26F8-2ABB836F3678}"/>
              </a:ext>
            </a:extLst>
          </p:cNvPr>
          <p:cNvSpPr/>
          <p:nvPr/>
        </p:nvSpPr>
        <p:spPr>
          <a:xfrm>
            <a:off x="6244709" y="4652867"/>
            <a:ext cx="379095" cy="379095"/>
          </a:xfrm>
          <a:prstGeom prst="roundRect">
            <a:avLst>
              <a:gd name="adj" fmla="val 51437"/>
            </a:avLst>
          </a:prstGeom>
          <a:solidFill>
            <a:srgbClr val="EEEFF5"/>
          </a:solidFill>
          <a:ln/>
          <a:effectLst>
            <a:outerShdw blurRad="53340" dist="26670" dir="13500000" algn="bl" rotWithShape="0">
              <a:srgbClr val="FFFFFF">
                <a:alpha val="70000"/>
              </a:srgbClr>
            </a:outerShdw>
          </a:effectLst>
        </p:spPr>
        <p:txBody>
          <a:bodyPr/>
          <a:lstStyle/>
          <a:p>
            <a:endParaRPr lang="en-IN"/>
          </a:p>
        </p:txBody>
      </p:sp>
      <p:sp>
        <p:nvSpPr>
          <p:cNvPr id="11" name="Text 2">
            <a:extLst>
              <a:ext uri="{FF2B5EF4-FFF2-40B4-BE49-F238E27FC236}">
                <a16:creationId xmlns:a16="http://schemas.microsoft.com/office/drawing/2014/main" id="{F3FAA18F-93A9-3D58-9F23-8BF9B41B4CB7}"/>
              </a:ext>
            </a:extLst>
          </p:cNvPr>
          <p:cNvSpPr/>
          <p:nvPr/>
        </p:nvSpPr>
        <p:spPr>
          <a:xfrm>
            <a:off x="6948607" y="4587621"/>
            <a:ext cx="3109793" cy="712470"/>
          </a:xfrm>
          <a:prstGeom prst="rect">
            <a:avLst/>
          </a:prstGeom>
          <a:noFill/>
          <a:ln/>
        </p:spPr>
        <p:txBody>
          <a:bodyPr wrap="square" lIns="0" tIns="0" rIns="0" bIns="0" rtlCol="0" anchor="t"/>
          <a:lstStyle/>
          <a:p>
            <a:pPr marL="0" indent="0">
              <a:lnSpc>
                <a:spcPts val="2800"/>
              </a:lnSpc>
              <a:buNone/>
            </a:pPr>
            <a:r>
              <a:rPr lang="en-US" sz="2200" b="1">
                <a:solidFill>
                  <a:srgbClr val="272525"/>
                </a:solidFill>
                <a:latin typeface="Barlow Bold" pitchFamily="34" charset="0"/>
                <a:ea typeface="Barlow Bold" pitchFamily="34" charset="-122"/>
                <a:cs typeface="Barlow Bold" pitchFamily="34" charset="-120"/>
              </a:rPr>
              <a:t>Proactive Resilience Testing</a:t>
            </a:r>
            <a:endParaRPr lang="en-US" sz="2200"/>
          </a:p>
        </p:txBody>
      </p:sp>
      <p:sp>
        <p:nvSpPr>
          <p:cNvPr id="12" name="Text 3">
            <a:extLst>
              <a:ext uri="{FF2B5EF4-FFF2-40B4-BE49-F238E27FC236}">
                <a16:creationId xmlns:a16="http://schemas.microsoft.com/office/drawing/2014/main" id="{1579C284-C55F-96C4-5B9E-6A418119F46C}"/>
              </a:ext>
            </a:extLst>
          </p:cNvPr>
          <p:cNvSpPr/>
          <p:nvPr/>
        </p:nvSpPr>
        <p:spPr>
          <a:xfrm>
            <a:off x="6840379" y="5495234"/>
            <a:ext cx="3109793" cy="1733550"/>
          </a:xfrm>
          <a:prstGeom prst="rect">
            <a:avLst/>
          </a:prstGeom>
          <a:noFill/>
          <a:ln/>
        </p:spPr>
        <p:txBody>
          <a:bodyPr wrap="square" lIns="0" tIns="0" rIns="0" bIns="0" rtlCol="0" anchor="t"/>
          <a:lstStyle/>
          <a:p>
            <a:pPr marL="0" indent="0">
              <a:lnSpc>
                <a:spcPts val="2700"/>
              </a:lnSpc>
              <a:buNone/>
            </a:pPr>
            <a:r>
              <a:rPr lang="en-US" sz="1700">
                <a:solidFill>
                  <a:srgbClr val="272525"/>
                </a:solidFill>
                <a:latin typeface="Montserrat" pitchFamily="34" charset="0"/>
                <a:ea typeface="Montserrat" pitchFamily="34" charset="-122"/>
                <a:cs typeface="Montserrat" pitchFamily="34" charset="-120"/>
              </a:rPr>
              <a:t>Chaos Engineering simulates real-world disruptions to identify system weaknesses before they become critical.</a:t>
            </a:r>
            <a:endParaRPr lang="en-US" sz="1700"/>
          </a:p>
        </p:txBody>
      </p:sp>
      <p:sp>
        <p:nvSpPr>
          <p:cNvPr id="14" name="Shape 4">
            <a:extLst>
              <a:ext uri="{FF2B5EF4-FFF2-40B4-BE49-F238E27FC236}">
                <a16:creationId xmlns:a16="http://schemas.microsoft.com/office/drawing/2014/main" id="{2C6E06B2-3905-17FA-7ABF-1B26DFA2227B}"/>
              </a:ext>
            </a:extLst>
          </p:cNvPr>
          <p:cNvSpPr/>
          <p:nvPr/>
        </p:nvSpPr>
        <p:spPr>
          <a:xfrm>
            <a:off x="10166747" y="4652867"/>
            <a:ext cx="379095" cy="379095"/>
          </a:xfrm>
          <a:prstGeom prst="roundRect">
            <a:avLst>
              <a:gd name="adj" fmla="val 51437"/>
            </a:avLst>
          </a:prstGeom>
          <a:solidFill>
            <a:srgbClr val="EEEFF5"/>
          </a:solidFill>
          <a:ln/>
          <a:effectLst>
            <a:outerShdw blurRad="53340" dist="26670" dir="13500000" algn="bl" rotWithShape="0">
              <a:srgbClr val="FFFFFF">
                <a:alpha val="70000"/>
              </a:srgbClr>
            </a:outerShdw>
          </a:effectLst>
        </p:spPr>
        <p:txBody>
          <a:bodyPr/>
          <a:lstStyle/>
          <a:p>
            <a:endParaRPr lang="en-IN"/>
          </a:p>
        </p:txBody>
      </p:sp>
      <p:sp>
        <p:nvSpPr>
          <p:cNvPr id="15" name="Text 5">
            <a:extLst>
              <a:ext uri="{FF2B5EF4-FFF2-40B4-BE49-F238E27FC236}">
                <a16:creationId xmlns:a16="http://schemas.microsoft.com/office/drawing/2014/main" id="{BBBFFBCE-E62A-8C06-98F4-08FF1BDC66E5}"/>
              </a:ext>
            </a:extLst>
          </p:cNvPr>
          <p:cNvSpPr/>
          <p:nvPr/>
        </p:nvSpPr>
        <p:spPr>
          <a:xfrm>
            <a:off x="10762417" y="4652867"/>
            <a:ext cx="3109793" cy="712470"/>
          </a:xfrm>
          <a:prstGeom prst="rect">
            <a:avLst/>
          </a:prstGeom>
          <a:noFill/>
          <a:ln/>
        </p:spPr>
        <p:txBody>
          <a:bodyPr wrap="square" lIns="0" tIns="0" rIns="0" bIns="0" rtlCol="0" anchor="t"/>
          <a:lstStyle/>
          <a:p>
            <a:pPr marL="0" indent="0">
              <a:lnSpc>
                <a:spcPts val="2800"/>
              </a:lnSpc>
              <a:buNone/>
            </a:pPr>
            <a:r>
              <a:rPr lang="en-US" sz="2200" b="1">
                <a:solidFill>
                  <a:srgbClr val="272525"/>
                </a:solidFill>
                <a:latin typeface="Barlow Bold" pitchFamily="34" charset="0"/>
                <a:ea typeface="Barlow Bold" pitchFamily="34" charset="-122"/>
                <a:cs typeface="Barlow Bold" pitchFamily="34" charset="-120"/>
              </a:rPr>
              <a:t>Controlled Experimentation</a:t>
            </a:r>
            <a:endParaRPr lang="en-US" sz="2200"/>
          </a:p>
        </p:txBody>
      </p:sp>
      <p:sp>
        <p:nvSpPr>
          <p:cNvPr id="16" name="Text 6">
            <a:extLst>
              <a:ext uri="{FF2B5EF4-FFF2-40B4-BE49-F238E27FC236}">
                <a16:creationId xmlns:a16="http://schemas.microsoft.com/office/drawing/2014/main" id="{559D6FC2-B8DD-A63B-B60E-CAC844AF6904}"/>
              </a:ext>
            </a:extLst>
          </p:cNvPr>
          <p:cNvSpPr/>
          <p:nvPr/>
        </p:nvSpPr>
        <p:spPr>
          <a:xfrm>
            <a:off x="10762417" y="5495234"/>
            <a:ext cx="3109793" cy="1386840"/>
          </a:xfrm>
          <a:prstGeom prst="rect">
            <a:avLst/>
          </a:prstGeom>
          <a:noFill/>
          <a:ln/>
        </p:spPr>
        <p:txBody>
          <a:bodyPr wrap="square" lIns="0" tIns="0" rIns="0" bIns="0" rtlCol="0" anchor="t"/>
          <a:lstStyle/>
          <a:p>
            <a:pPr marL="0" indent="0">
              <a:lnSpc>
                <a:spcPts val="2700"/>
              </a:lnSpc>
              <a:buNone/>
            </a:pPr>
            <a:r>
              <a:rPr lang="en-US" sz="1700">
                <a:solidFill>
                  <a:srgbClr val="272525"/>
                </a:solidFill>
                <a:latin typeface="Montserrat" pitchFamily="34" charset="0"/>
                <a:ea typeface="Montserrat" pitchFamily="34" charset="-122"/>
                <a:cs typeface="Montserrat" pitchFamily="34" charset="-120"/>
              </a:rPr>
              <a:t>All chaos experiments are carefully planned, monitored, and safely rolled back if needed.</a:t>
            </a:r>
            <a:endParaRPr lang="en-US" sz="1700"/>
          </a:p>
        </p:txBody>
      </p:sp>
    </p:spTree>
    <p:extLst>
      <p:ext uri="{BB962C8B-B14F-4D97-AF65-F5344CB8AC3E}">
        <p14:creationId xmlns:p14="http://schemas.microsoft.com/office/powerpoint/2010/main" val="244422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5486400" cy="8229600"/>
          </a:xfrm>
          <a:prstGeom prst="rect">
            <a:avLst/>
          </a:prstGeom>
        </p:spPr>
      </p:pic>
      <p:sp>
        <p:nvSpPr>
          <p:cNvPr id="3" name="Text 0"/>
          <p:cNvSpPr/>
          <p:nvPr/>
        </p:nvSpPr>
        <p:spPr>
          <a:xfrm>
            <a:off x="6212324" y="924616"/>
            <a:ext cx="8313944" cy="1296114"/>
          </a:xfrm>
          <a:prstGeom prst="rect">
            <a:avLst/>
          </a:prstGeom>
          <a:noFill/>
          <a:ln/>
        </p:spPr>
        <p:txBody>
          <a:bodyPr wrap="square" lIns="0" tIns="0" rIns="0" bIns="0" rtlCol="0" anchor="t"/>
          <a:lstStyle/>
          <a:p>
            <a:pPr>
              <a:lnSpc>
                <a:spcPts val="5100"/>
              </a:lnSpc>
            </a:pPr>
            <a:r>
              <a:rPr lang="en-US" sz="4050">
                <a:solidFill>
                  <a:srgbClr val="152D47"/>
                </a:solidFill>
                <a:latin typeface="Crimson Pro Semi Bold"/>
                <a:cs typeface="Crimson Pro Semi Bold"/>
              </a:rPr>
              <a:t>Key Segments of Chaos Engineering</a:t>
            </a:r>
            <a:endParaRPr lang="en-US" sz="4050">
              <a:solidFill>
                <a:srgbClr val="000000"/>
              </a:solidFill>
              <a:latin typeface="Calibri"/>
              <a:ea typeface="Calibri"/>
              <a:cs typeface="Calibri"/>
            </a:endParaRPr>
          </a:p>
        </p:txBody>
      </p:sp>
      <p:sp>
        <p:nvSpPr>
          <p:cNvPr id="4" name="Shape 1"/>
          <p:cNvSpPr/>
          <p:nvPr/>
        </p:nvSpPr>
        <p:spPr>
          <a:xfrm>
            <a:off x="6212324" y="2740700"/>
            <a:ext cx="362903" cy="362903"/>
          </a:xfrm>
          <a:prstGeom prst="roundRect">
            <a:avLst>
              <a:gd name="adj" fmla="val 8574"/>
            </a:avLst>
          </a:prstGeom>
          <a:solidFill>
            <a:srgbClr val="F2EEEE"/>
          </a:solidFill>
          <a:ln/>
        </p:spPr>
        <p:txBody>
          <a:bodyPr/>
          <a:lstStyle/>
          <a:p>
            <a:endParaRPr lang="en-IN"/>
          </a:p>
        </p:txBody>
      </p:sp>
      <p:sp>
        <p:nvSpPr>
          <p:cNvPr id="5" name="Text 2"/>
          <p:cNvSpPr/>
          <p:nvPr/>
        </p:nvSpPr>
        <p:spPr>
          <a:xfrm>
            <a:off x="6782633" y="2740700"/>
            <a:ext cx="2853809" cy="324088"/>
          </a:xfrm>
          <a:prstGeom prst="rect">
            <a:avLst/>
          </a:prstGeom>
          <a:noFill/>
          <a:ln/>
        </p:spPr>
        <p:txBody>
          <a:bodyPr wrap="none" lIns="0" tIns="0" rIns="0" bIns="0" rtlCol="0" anchor="t"/>
          <a:lstStyle/>
          <a:p>
            <a:pPr marL="0" indent="0">
              <a:lnSpc>
                <a:spcPts val="2550"/>
              </a:lnSpc>
              <a:buNone/>
            </a:pPr>
            <a:r>
              <a:rPr lang="en-US" sz="2000">
                <a:solidFill>
                  <a:srgbClr val="4C4C4D"/>
                </a:solidFill>
                <a:latin typeface="Crimson Pro Semi Bold" pitchFamily="34" charset="0"/>
                <a:ea typeface="Crimson Pro Semi Bold" pitchFamily="34" charset="-122"/>
                <a:cs typeface="Crimson Pro Semi Bold" pitchFamily="34" charset="-120"/>
              </a:rPr>
              <a:t>Infrastructure Disruptions</a:t>
            </a:r>
            <a:endParaRPr lang="en-US" sz="2000"/>
          </a:p>
        </p:txBody>
      </p:sp>
      <p:sp>
        <p:nvSpPr>
          <p:cNvPr id="6" name="Text 3"/>
          <p:cNvSpPr/>
          <p:nvPr/>
        </p:nvSpPr>
        <p:spPr>
          <a:xfrm>
            <a:off x="6782633" y="3189208"/>
            <a:ext cx="3172063" cy="1327309"/>
          </a:xfrm>
          <a:prstGeom prst="rect">
            <a:avLst/>
          </a:prstGeom>
          <a:noFill/>
          <a:ln/>
        </p:spPr>
        <p:txBody>
          <a:bodyPr wrap="square" lIns="0" tIns="0" rIns="0" bIns="0" rtlCol="0" anchor="t"/>
          <a:lstStyle/>
          <a:p>
            <a:pPr>
              <a:lnSpc>
                <a:spcPts val="2600"/>
              </a:lnSpc>
            </a:pPr>
            <a:r>
              <a:rPr lang="en-US" sz="1600">
                <a:solidFill>
                  <a:srgbClr val="4C4C4D"/>
                </a:solidFill>
                <a:latin typeface="Heebo"/>
                <a:ea typeface="Heebo" pitchFamily="34" charset="-122"/>
                <a:cs typeface="Heebo"/>
              </a:rPr>
              <a:t>Simulate micro component failures, VM shutdowns, and data center disconnections to test system resilience.</a:t>
            </a:r>
            <a:endParaRPr lang="en-US" sz="1600">
              <a:latin typeface="Heebo"/>
              <a:cs typeface="Heebo"/>
            </a:endParaRPr>
          </a:p>
        </p:txBody>
      </p:sp>
      <p:sp>
        <p:nvSpPr>
          <p:cNvPr id="7" name="Shape 4"/>
          <p:cNvSpPr/>
          <p:nvPr/>
        </p:nvSpPr>
        <p:spPr>
          <a:xfrm>
            <a:off x="10162103" y="2740700"/>
            <a:ext cx="362903" cy="362903"/>
          </a:xfrm>
          <a:prstGeom prst="roundRect">
            <a:avLst>
              <a:gd name="adj" fmla="val 8574"/>
            </a:avLst>
          </a:prstGeom>
          <a:solidFill>
            <a:srgbClr val="F2EEEE"/>
          </a:solidFill>
          <a:ln/>
        </p:spPr>
        <p:txBody>
          <a:bodyPr/>
          <a:lstStyle/>
          <a:p>
            <a:endParaRPr lang="en-IN"/>
          </a:p>
        </p:txBody>
      </p:sp>
      <p:sp>
        <p:nvSpPr>
          <p:cNvPr id="8" name="Text 5"/>
          <p:cNvSpPr/>
          <p:nvPr/>
        </p:nvSpPr>
        <p:spPr>
          <a:xfrm>
            <a:off x="10732413" y="2743313"/>
            <a:ext cx="2865779" cy="351383"/>
          </a:xfrm>
          <a:prstGeom prst="rect">
            <a:avLst/>
          </a:prstGeom>
          <a:noFill/>
          <a:ln/>
        </p:spPr>
        <p:txBody>
          <a:bodyPr wrap="none" lIns="0" tIns="0" rIns="0" bIns="0" rtlCol="0" anchor="t"/>
          <a:lstStyle/>
          <a:p>
            <a:pPr marL="0" indent="0">
              <a:lnSpc>
                <a:spcPts val="2550"/>
              </a:lnSpc>
              <a:buNone/>
            </a:pPr>
            <a:r>
              <a:rPr lang="en-US" sz="2000">
                <a:solidFill>
                  <a:srgbClr val="4C4C4D"/>
                </a:solidFill>
                <a:latin typeface="Crimson Pro Semi Bold" pitchFamily="34" charset="0"/>
                <a:ea typeface="Crimson Pro Semi Bold" pitchFamily="34" charset="-122"/>
                <a:cs typeface="Crimson Pro Semi Bold" pitchFamily="34" charset="-120"/>
              </a:rPr>
              <a:t>Performance Stressors</a:t>
            </a:r>
            <a:endParaRPr lang="en-US" sz="2000"/>
          </a:p>
        </p:txBody>
      </p:sp>
      <p:sp>
        <p:nvSpPr>
          <p:cNvPr id="9" name="Text 6"/>
          <p:cNvSpPr/>
          <p:nvPr/>
        </p:nvSpPr>
        <p:spPr>
          <a:xfrm>
            <a:off x="10732413" y="3189208"/>
            <a:ext cx="3172063" cy="1327309"/>
          </a:xfrm>
          <a:prstGeom prst="rect">
            <a:avLst/>
          </a:prstGeom>
          <a:noFill/>
          <a:ln/>
        </p:spPr>
        <p:txBody>
          <a:bodyPr wrap="square" lIns="0" tIns="0" rIns="0" bIns="0" rtlCol="0" anchor="t"/>
          <a:lstStyle/>
          <a:p>
            <a:pPr marL="0" indent="0">
              <a:lnSpc>
                <a:spcPts val="2600"/>
              </a:lnSpc>
              <a:buNone/>
            </a:pPr>
            <a:r>
              <a:rPr lang="en-US" sz="1600">
                <a:solidFill>
                  <a:srgbClr val="4C4C4D"/>
                </a:solidFill>
                <a:latin typeface="Heebo" pitchFamily="34" charset="0"/>
                <a:ea typeface="Heebo" pitchFamily="34" charset="-122"/>
                <a:cs typeface="Heebo" pitchFamily="34" charset="-120"/>
              </a:rPr>
              <a:t>Inject latency, simulate high CPU/memory loads, and cause traffic spikes to evaluate system stability.</a:t>
            </a:r>
            <a:endParaRPr lang="en-US" sz="1600"/>
          </a:p>
        </p:txBody>
      </p:sp>
      <p:sp>
        <p:nvSpPr>
          <p:cNvPr id="10" name="Shape 7"/>
          <p:cNvSpPr/>
          <p:nvPr/>
        </p:nvSpPr>
        <p:spPr>
          <a:xfrm>
            <a:off x="6212324" y="4957167"/>
            <a:ext cx="362903" cy="362903"/>
          </a:xfrm>
          <a:prstGeom prst="roundRect">
            <a:avLst>
              <a:gd name="adj" fmla="val 8574"/>
            </a:avLst>
          </a:prstGeom>
          <a:solidFill>
            <a:srgbClr val="F2EEEE"/>
          </a:solidFill>
          <a:ln/>
        </p:spPr>
        <p:txBody>
          <a:bodyPr/>
          <a:lstStyle/>
          <a:p>
            <a:endParaRPr lang="en-IN"/>
          </a:p>
        </p:txBody>
      </p:sp>
      <p:sp>
        <p:nvSpPr>
          <p:cNvPr id="11" name="Text 8"/>
          <p:cNvSpPr/>
          <p:nvPr/>
        </p:nvSpPr>
        <p:spPr>
          <a:xfrm>
            <a:off x="6782633" y="4957167"/>
            <a:ext cx="2592824" cy="324088"/>
          </a:xfrm>
          <a:prstGeom prst="rect">
            <a:avLst/>
          </a:prstGeom>
          <a:noFill/>
          <a:ln/>
        </p:spPr>
        <p:txBody>
          <a:bodyPr wrap="none" lIns="0" tIns="0" rIns="0" bIns="0" rtlCol="0" anchor="t"/>
          <a:lstStyle/>
          <a:p>
            <a:pPr marL="0" indent="0">
              <a:lnSpc>
                <a:spcPts val="2550"/>
              </a:lnSpc>
              <a:buNone/>
            </a:pPr>
            <a:r>
              <a:rPr lang="en-US" sz="2000">
                <a:solidFill>
                  <a:srgbClr val="4C4C4D"/>
                </a:solidFill>
                <a:latin typeface="Crimson Pro Semi Bold" pitchFamily="34" charset="0"/>
                <a:ea typeface="Crimson Pro Semi Bold" pitchFamily="34" charset="-122"/>
                <a:cs typeface="Crimson Pro Semi Bold" pitchFamily="34" charset="-120"/>
              </a:rPr>
              <a:t>Software-Level Chaos</a:t>
            </a:r>
            <a:endParaRPr lang="en-US" sz="2000"/>
          </a:p>
        </p:txBody>
      </p:sp>
      <p:sp>
        <p:nvSpPr>
          <p:cNvPr id="12" name="Text 9"/>
          <p:cNvSpPr/>
          <p:nvPr/>
        </p:nvSpPr>
        <p:spPr>
          <a:xfrm>
            <a:off x="6782633" y="5405676"/>
            <a:ext cx="3172063" cy="1327309"/>
          </a:xfrm>
          <a:prstGeom prst="rect">
            <a:avLst/>
          </a:prstGeom>
          <a:noFill/>
          <a:ln/>
        </p:spPr>
        <p:txBody>
          <a:bodyPr wrap="square" lIns="0" tIns="0" rIns="0" bIns="0" rtlCol="0" anchor="t"/>
          <a:lstStyle/>
          <a:p>
            <a:pPr marL="0" indent="0">
              <a:lnSpc>
                <a:spcPts val="2600"/>
              </a:lnSpc>
              <a:buNone/>
            </a:pPr>
            <a:r>
              <a:rPr lang="en-US" sz="1600">
                <a:solidFill>
                  <a:srgbClr val="4C4C4D"/>
                </a:solidFill>
                <a:latin typeface="Heebo" pitchFamily="34" charset="0"/>
                <a:ea typeface="Heebo" pitchFamily="34" charset="-122"/>
                <a:cs typeface="Heebo" pitchFamily="34" charset="-120"/>
              </a:rPr>
              <a:t>Introduce function exceptions, code insertions, and clock syncing issues to uncover hidden vulnerabilities.</a:t>
            </a:r>
            <a:endParaRPr lang="en-US" sz="1600"/>
          </a:p>
        </p:txBody>
      </p:sp>
      <p:sp>
        <p:nvSpPr>
          <p:cNvPr id="13" name="Shape 10"/>
          <p:cNvSpPr/>
          <p:nvPr/>
        </p:nvSpPr>
        <p:spPr>
          <a:xfrm>
            <a:off x="10162103" y="4957167"/>
            <a:ext cx="362903" cy="362903"/>
          </a:xfrm>
          <a:prstGeom prst="roundRect">
            <a:avLst>
              <a:gd name="adj" fmla="val 8574"/>
            </a:avLst>
          </a:prstGeom>
          <a:solidFill>
            <a:srgbClr val="F2EEEE"/>
          </a:solidFill>
          <a:ln/>
        </p:spPr>
        <p:txBody>
          <a:bodyPr/>
          <a:lstStyle/>
          <a:p>
            <a:endParaRPr lang="en-IN"/>
          </a:p>
        </p:txBody>
      </p:sp>
      <p:sp>
        <p:nvSpPr>
          <p:cNvPr id="14" name="Text 11"/>
          <p:cNvSpPr/>
          <p:nvPr/>
        </p:nvSpPr>
        <p:spPr>
          <a:xfrm>
            <a:off x="10732413" y="4957167"/>
            <a:ext cx="2592824" cy="324088"/>
          </a:xfrm>
          <a:prstGeom prst="rect">
            <a:avLst/>
          </a:prstGeom>
          <a:noFill/>
          <a:ln/>
        </p:spPr>
        <p:txBody>
          <a:bodyPr wrap="none" lIns="0" tIns="0" rIns="0" bIns="0" rtlCol="0" anchor="t"/>
          <a:lstStyle/>
          <a:p>
            <a:pPr marL="0" indent="0">
              <a:lnSpc>
                <a:spcPts val="2550"/>
              </a:lnSpc>
              <a:buNone/>
            </a:pPr>
            <a:r>
              <a:rPr lang="en-US" sz="2000">
                <a:solidFill>
                  <a:srgbClr val="4C4C4D"/>
                </a:solidFill>
                <a:latin typeface="Crimson Pro Semi Bold" pitchFamily="34" charset="0"/>
                <a:ea typeface="Crimson Pro Semi Bold" pitchFamily="34" charset="-122"/>
                <a:cs typeface="Crimson Pro Semi Bold" pitchFamily="34" charset="-120"/>
              </a:rPr>
              <a:t>Complex Scenarios</a:t>
            </a:r>
            <a:endParaRPr lang="en-US" sz="2000"/>
          </a:p>
        </p:txBody>
      </p:sp>
      <p:sp>
        <p:nvSpPr>
          <p:cNvPr id="15" name="Text 12"/>
          <p:cNvSpPr/>
          <p:nvPr/>
        </p:nvSpPr>
        <p:spPr>
          <a:xfrm>
            <a:off x="10732413" y="5405676"/>
            <a:ext cx="3172063" cy="995482"/>
          </a:xfrm>
          <a:prstGeom prst="rect">
            <a:avLst/>
          </a:prstGeom>
          <a:noFill/>
          <a:ln/>
        </p:spPr>
        <p:txBody>
          <a:bodyPr wrap="square" lIns="0" tIns="0" rIns="0" bIns="0" rtlCol="0" anchor="t"/>
          <a:lstStyle/>
          <a:p>
            <a:pPr marL="0" indent="0">
              <a:lnSpc>
                <a:spcPts val="2600"/>
              </a:lnSpc>
              <a:buNone/>
            </a:pPr>
            <a:r>
              <a:rPr lang="en-US" sz="1600">
                <a:solidFill>
                  <a:srgbClr val="4C4C4D"/>
                </a:solidFill>
                <a:latin typeface="Heebo" pitchFamily="34" charset="0"/>
                <a:ea typeface="Heebo" pitchFamily="34" charset="-122"/>
                <a:cs typeface="Heebo" pitchFamily="34" charset="-120"/>
              </a:rPr>
              <a:t>Emulate I/O errors and inject intricate failures to prepare for real-world contingencies.</a:t>
            </a:r>
            <a:endParaRPr lang="en-US" sz="1600"/>
          </a:p>
        </p:txBody>
      </p:sp>
      <p:sp>
        <p:nvSpPr>
          <p:cNvPr id="16" name="Shape 13"/>
          <p:cNvSpPr/>
          <p:nvPr/>
        </p:nvSpPr>
        <p:spPr>
          <a:xfrm>
            <a:off x="6212324" y="6981825"/>
            <a:ext cx="331827" cy="331827"/>
          </a:xfrm>
          <a:prstGeom prst="roundRect">
            <a:avLst>
              <a:gd name="adj" fmla="val 27553772"/>
            </a:avLst>
          </a:prstGeom>
          <a:noFill/>
          <a:ln w="7620">
            <a:solidFill>
              <a:srgbClr val="FFFFFF"/>
            </a:solidFill>
            <a:prstDash val="solid"/>
          </a:ln>
        </p:spPr>
        <p:txBody>
          <a:bodyPr/>
          <a:lstStyle/>
          <a:p>
            <a:endParaRPr lang="en-IN"/>
          </a:p>
        </p:txBody>
      </p:sp>
      <p:pic>
        <p:nvPicPr>
          <p:cNvPr id="17" name="Picture 16">
            <a:extLst>
              <a:ext uri="{FF2B5EF4-FFF2-40B4-BE49-F238E27FC236}">
                <a16:creationId xmlns:a16="http://schemas.microsoft.com/office/drawing/2014/main" id="{9886FB6D-6340-BABC-BAC8-629C186E34D4}"/>
              </a:ext>
            </a:extLst>
          </p:cNvPr>
          <p:cNvPicPr>
            <a:picLocks noChangeAspect="1"/>
          </p:cNvPicPr>
          <p:nvPr/>
        </p:nvPicPr>
        <p:blipFill>
          <a:blip r:embed="rId5"/>
          <a:stretch>
            <a:fillRect/>
          </a:stretch>
        </p:blipFill>
        <p:spPr>
          <a:xfrm>
            <a:off x="14240106" y="214856"/>
            <a:ext cx="267629" cy="411737"/>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0"/>
          <p:cNvSpPr/>
          <p:nvPr/>
        </p:nvSpPr>
        <p:spPr>
          <a:xfrm>
            <a:off x="757357" y="948809"/>
            <a:ext cx="13050917" cy="709970"/>
          </a:xfrm>
          <a:prstGeom prst="rect">
            <a:avLst/>
          </a:prstGeom>
          <a:noFill/>
          <a:ln/>
        </p:spPr>
        <p:txBody>
          <a:bodyPr wrap="none" lIns="0" tIns="0" rIns="0" bIns="0" rtlCol="0" anchor="t"/>
          <a:lstStyle/>
          <a:p>
            <a:pPr marL="0" indent="0" algn="l">
              <a:lnSpc>
                <a:spcPts val="5550"/>
              </a:lnSpc>
              <a:buNone/>
            </a:pPr>
            <a:r>
              <a:rPr lang="en-US" sz="4050">
                <a:solidFill>
                  <a:srgbClr val="152D47"/>
                </a:solidFill>
                <a:latin typeface="Crimson Pro Semi Bold"/>
                <a:cs typeface="Crimson Pro Semi Bold"/>
              </a:rPr>
              <a:t>Elevating Bank Resilience with Chaos Engineering</a:t>
            </a:r>
          </a:p>
        </p:txBody>
      </p:sp>
      <p:sp>
        <p:nvSpPr>
          <p:cNvPr id="3" name="Text 1"/>
          <p:cNvSpPr/>
          <p:nvPr/>
        </p:nvSpPr>
        <p:spPr>
          <a:xfrm>
            <a:off x="757357" y="2199680"/>
            <a:ext cx="2840355" cy="355044"/>
          </a:xfrm>
          <a:prstGeom prst="rect">
            <a:avLst/>
          </a:prstGeom>
          <a:noFill/>
          <a:ln/>
        </p:spPr>
        <p:txBody>
          <a:bodyPr wrap="none" lIns="0" tIns="0" rIns="0" bIns="0" rtlCol="0" anchor="t"/>
          <a:lstStyle/>
          <a:p>
            <a:pPr marL="0" indent="0" algn="l">
              <a:lnSpc>
                <a:spcPts val="2750"/>
              </a:lnSpc>
              <a:buNone/>
            </a:pPr>
            <a:r>
              <a:rPr lang="en-US" b="1">
                <a:solidFill>
                  <a:srgbClr val="272525"/>
                </a:solidFill>
                <a:latin typeface="Montserrat"/>
              </a:rPr>
              <a:t>Core Benefits</a:t>
            </a:r>
          </a:p>
        </p:txBody>
      </p:sp>
      <p:sp>
        <p:nvSpPr>
          <p:cNvPr id="4" name="Text 2"/>
          <p:cNvSpPr/>
          <p:nvPr/>
        </p:nvSpPr>
        <p:spPr>
          <a:xfrm>
            <a:off x="757357" y="2771061"/>
            <a:ext cx="6293882" cy="346234"/>
          </a:xfrm>
          <a:prstGeom prst="rect">
            <a:avLst/>
          </a:prstGeom>
          <a:noFill/>
          <a:ln/>
        </p:spPr>
        <p:txBody>
          <a:bodyPr wrap="none" lIns="0" tIns="0" rIns="0" bIns="0" rtlCol="0" anchor="t"/>
          <a:lstStyle/>
          <a:p>
            <a:pPr marL="342900" indent="-342900" algn="l">
              <a:lnSpc>
                <a:spcPts val="2700"/>
              </a:lnSpc>
              <a:buSzPct val="100000"/>
              <a:buChar char="•"/>
            </a:pPr>
            <a:r>
              <a:rPr lang="en-US" sz="1700">
                <a:solidFill>
                  <a:srgbClr val="272525"/>
                </a:solidFill>
                <a:latin typeface="Inter" pitchFamily="34" charset="0"/>
                <a:ea typeface="Inter" pitchFamily="34" charset="-122"/>
                <a:cs typeface="Inter" pitchFamily="34" charset="-120"/>
              </a:rPr>
              <a:t>Improved System Resilience</a:t>
            </a:r>
            <a:endParaRPr lang="en-US" sz="1700"/>
          </a:p>
        </p:txBody>
      </p:sp>
      <p:sp>
        <p:nvSpPr>
          <p:cNvPr id="5" name="Text 3"/>
          <p:cNvSpPr/>
          <p:nvPr/>
        </p:nvSpPr>
        <p:spPr>
          <a:xfrm>
            <a:off x="757357" y="3193018"/>
            <a:ext cx="6293882" cy="346234"/>
          </a:xfrm>
          <a:prstGeom prst="rect">
            <a:avLst/>
          </a:prstGeom>
          <a:noFill/>
          <a:ln/>
        </p:spPr>
        <p:txBody>
          <a:bodyPr wrap="none" lIns="0" tIns="0" rIns="0" bIns="0" rtlCol="0" anchor="t"/>
          <a:lstStyle/>
          <a:p>
            <a:pPr marL="342900" indent="-342900" algn="l">
              <a:lnSpc>
                <a:spcPts val="2700"/>
              </a:lnSpc>
              <a:buSzPct val="100000"/>
              <a:buChar char="•"/>
            </a:pPr>
            <a:r>
              <a:rPr lang="en-US" sz="1700">
                <a:solidFill>
                  <a:srgbClr val="272525"/>
                </a:solidFill>
                <a:latin typeface="Inter" pitchFamily="34" charset="0"/>
                <a:ea typeface="Inter" pitchFamily="34" charset="-122"/>
                <a:cs typeface="Inter" pitchFamily="34" charset="-120"/>
              </a:rPr>
              <a:t>Minimized Downtime</a:t>
            </a:r>
            <a:endParaRPr lang="en-US" sz="1700"/>
          </a:p>
        </p:txBody>
      </p:sp>
      <p:sp>
        <p:nvSpPr>
          <p:cNvPr id="6" name="Text 4"/>
          <p:cNvSpPr/>
          <p:nvPr/>
        </p:nvSpPr>
        <p:spPr>
          <a:xfrm>
            <a:off x="757357" y="3614976"/>
            <a:ext cx="6293882" cy="346234"/>
          </a:xfrm>
          <a:prstGeom prst="rect">
            <a:avLst/>
          </a:prstGeom>
          <a:noFill/>
          <a:ln/>
        </p:spPr>
        <p:txBody>
          <a:bodyPr wrap="none" lIns="0" tIns="0" rIns="0" bIns="0" rtlCol="0" anchor="t"/>
          <a:lstStyle/>
          <a:p>
            <a:pPr marL="342900" indent="-342900" algn="l">
              <a:lnSpc>
                <a:spcPts val="2700"/>
              </a:lnSpc>
              <a:buSzPct val="100000"/>
              <a:buChar char="•"/>
            </a:pPr>
            <a:r>
              <a:rPr lang="en-US" sz="1700">
                <a:solidFill>
                  <a:srgbClr val="272525"/>
                </a:solidFill>
                <a:latin typeface="Inter" pitchFamily="34" charset="0"/>
                <a:ea typeface="Inter" pitchFamily="34" charset="-122"/>
                <a:cs typeface="Inter" pitchFamily="34" charset="-120"/>
              </a:rPr>
              <a:t>Enhanced Security</a:t>
            </a:r>
            <a:endParaRPr lang="en-US" sz="1700"/>
          </a:p>
        </p:txBody>
      </p:sp>
      <p:sp>
        <p:nvSpPr>
          <p:cNvPr id="7" name="Text 5"/>
          <p:cNvSpPr/>
          <p:nvPr/>
        </p:nvSpPr>
        <p:spPr>
          <a:xfrm>
            <a:off x="757357" y="4036933"/>
            <a:ext cx="6293882" cy="346234"/>
          </a:xfrm>
          <a:prstGeom prst="rect">
            <a:avLst/>
          </a:prstGeom>
          <a:noFill/>
          <a:ln/>
        </p:spPr>
        <p:txBody>
          <a:bodyPr wrap="none" lIns="0" tIns="0" rIns="0" bIns="0" rtlCol="0" anchor="t"/>
          <a:lstStyle/>
          <a:p>
            <a:pPr marL="342900" indent="-342900" algn="l">
              <a:lnSpc>
                <a:spcPts val="2700"/>
              </a:lnSpc>
              <a:buSzPct val="100000"/>
              <a:buChar char="•"/>
            </a:pPr>
            <a:r>
              <a:rPr lang="en-US" sz="1700">
                <a:solidFill>
                  <a:srgbClr val="272525"/>
                </a:solidFill>
                <a:latin typeface="Inter" pitchFamily="34" charset="0"/>
                <a:ea typeface="Inter" pitchFamily="34" charset="-122"/>
                <a:cs typeface="Inter" pitchFamily="34" charset="-120"/>
              </a:rPr>
              <a:t>Faster Incident Detection</a:t>
            </a:r>
            <a:endParaRPr lang="en-US" sz="1700"/>
          </a:p>
        </p:txBody>
      </p:sp>
      <p:sp>
        <p:nvSpPr>
          <p:cNvPr id="8" name="Text 6"/>
          <p:cNvSpPr/>
          <p:nvPr/>
        </p:nvSpPr>
        <p:spPr>
          <a:xfrm>
            <a:off x="757357" y="4458891"/>
            <a:ext cx="6293882" cy="346234"/>
          </a:xfrm>
          <a:prstGeom prst="rect">
            <a:avLst/>
          </a:prstGeom>
          <a:noFill/>
          <a:ln/>
        </p:spPr>
        <p:txBody>
          <a:bodyPr wrap="none" lIns="0" tIns="0" rIns="0" bIns="0" rtlCol="0" anchor="t"/>
          <a:lstStyle/>
          <a:p>
            <a:pPr marL="342900" indent="-342900" algn="l">
              <a:lnSpc>
                <a:spcPts val="2700"/>
              </a:lnSpc>
              <a:buSzPct val="100000"/>
              <a:buChar char="•"/>
            </a:pPr>
            <a:r>
              <a:rPr lang="en-US" sz="1700">
                <a:solidFill>
                  <a:srgbClr val="272525"/>
                </a:solidFill>
                <a:latin typeface="Inter" pitchFamily="34" charset="0"/>
                <a:ea typeface="Inter" pitchFamily="34" charset="-122"/>
                <a:cs typeface="Inter" pitchFamily="34" charset="-120"/>
              </a:rPr>
              <a:t>Better Customer Experience</a:t>
            </a:r>
            <a:endParaRPr lang="en-US" sz="1700"/>
          </a:p>
        </p:txBody>
      </p:sp>
      <p:sp>
        <p:nvSpPr>
          <p:cNvPr id="9" name="Text 7"/>
          <p:cNvSpPr/>
          <p:nvPr/>
        </p:nvSpPr>
        <p:spPr>
          <a:xfrm>
            <a:off x="757357" y="5021461"/>
            <a:ext cx="2840355" cy="355044"/>
          </a:xfrm>
          <a:prstGeom prst="rect">
            <a:avLst/>
          </a:prstGeom>
          <a:noFill/>
          <a:ln/>
        </p:spPr>
        <p:txBody>
          <a:bodyPr wrap="none" lIns="0" tIns="0" rIns="0" bIns="0" rtlCol="0" anchor="t"/>
          <a:lstStyle/>
          <a:p>
            <a:pPr marL="0" indent="0" algn="l">
              <a:lnSpc>
                <a:spcPts val="2750"/>
              </a:lnSpc>
              <a:buNone/>
            </a:pPr>
            <a:r>
              <a:rPr lang="en-US" b="1">
                <a:solidFill>
                  <a:srgbClr val="272525"/>
                </a:solidFill>
                <a:latin typeface="Montserrat"/>
              </a:rPr>
              <a:t>Financial Advantages</a:t>
            </a:r>
          </a:p>
        </p:txBody>
      </p:sp>
      <p:sp>
        <p:nvSpPr>
          <p:cNvPr id="10" name="Text 8"/>
          <p:cNvSpPr/>
          <p:nvPr/>
        </p:nvSpPr>
        <p:spPr>
          <a:xfrm>
            <a:off x="757357" y="5592842"/>
            <a:ext cx="6293882" cy="346234"/>
          </a:xfrm>
          <a:prstGeom prst="rect">
            <a:avLst/>
          </a:prstGeom>
          <a:noFill/>
          <a:ln/>
        </p:spPr>
        <p:txBody>
          <a:bodyPr wrap="none" lIns="0" tIns="0" rIns="0" bIns="0" rtlCol="0" anchor="t"/>
          <a:lstStyle/>
          <a:p>
            <a:pPr marL="342900" indent="-342900" algn="l">
              <a:lnSpc>
                <a:spcPts val="2700"/>
              </a:lnSpc>
              <a:buSzPct val="100000"/>
              <a:buChar char="•"/>
            </a:pPr>
            <a:r>
              <a:rPr lang="en-US" sz="1700">
                <a:solidFill>
                  <a:srgbClr val="272525"/>
                </a:solidFill>
                <a:latin typeface="Inter" pitchFamily="34" charset="0"/>
                <a:ea typeface="Inter" pitchFamily="34" charset="-122"/>
                <a:cs typeface="Inter" pitchFamily="34" charset="-120"/>
              </a:rPr>
              <a:t>Cost-Effective Risk Management</a:t>
            </a:r>
            <a:endParaRPr lang="en-US" sz="1700"/>
          </a:p>
        </p:txBody>
      </p:sp>
      <p:sp>
        <p:nvSpPr>
          <p:cNvPr id="11" name="Text 9"/>
          <p:cNvSpPr/>
          <p:nvPr/>
        </p:nvSpPr>
        <p:spPr>
          <a:xfrm>
            <a:off x="757357" y="6014799"/>
            <a:ext cx="6293882" cy="346234"/>
          </a:xfrm>
          <a:prstGeom prst="rect">
            <a:avLst/>
          </a:prstGeom>
          <a:noFill/>
          <a:ln/>
        </p:spPr>
        <p:txBody>
          <a:bodyPr wrap="none" lIns="0" tIns="0" rIns="0" bIns="0" rtlCol="0" anchor="t"/>
          <a:lstStyle/>
          <a:p>
            <a:pPr marL="342900" indent="-342900" algn="l">
              <a:lnSpc>
                <a:spcPts val="2700"/>
              </a:lnSpc>
              <a:buSzPct val="100000"/>
              <a:buChar char="•"/>
            </a:pPr>
            <a:r>
              <a:rPr lang="en-US" sz="1700">
                <a:solidFill>
                  <a:srgbClr val="272525"/>
                </a:solidFill>
                <a:latin typeface="Inter" pitchFamily="34" charset="0"/>
                <a:ea typeface="Inter" pitchFamily="34" charset="-122"/>
                <a:cs typeface="Inter" pitchFamily="34" charset="-120"/>
              </a:rPr>
              <a:t>Improved Disaster Recovery</a:t>
            </a:r>
            <a:endParaRPr lang="en-US" sz="1700"/>
          </a:p>
        </p:txBody>
      </p:sp>
      <p:sp>
        <p:nvSpPr>
          <p:cNvPr id="12" name="Text 10"/>
          <p:cNvSpPr/>
          <p:nvPr/>
        </p:nvSpPr>
        <p:spPr>
          <a:xfrm>
            <a:off x="757357" y="6436757"/>
            <a:ext cx="6293882" cy="346234"/>
          </a:xfrm>
          <a:prstGeom prst="rect">
            <a:avLst/>
          </a:prstGeom>
          <a:noFill/>
          <a:ln/>
        </p:spPr>
        <p:txBody>
          <a:bodyPr wrap="none" lIns="0" tIns="0" rIns="0" bIns="0" rtlCol="0" anchor="t"/>
          <a:lstStyle/>
          <a:p>
            <a:pPr marL="342900" indent="-342900" algn="l">
              <a:lnSpc>
                <a:spcPts val="2700"/>
              </a:lnSpc>
              <a:buSzPct val="100000"/>
              <a:buChar char="•"/>
            </a:pPr>
            <a:r>
              <a:rPr lang="en-US" sz="1700">
                <a:solidFill>
                  <a:srgbClr val="272525"/>
                </a:solidFill>
                <a:latin typeface="Inter" pitchFamily="34" charset="0"/>
                <a:ea typeface="Inter" pitchFamily="34" charset="-122"/>
                <a:cs typeface="Inter" pitchFamily="34" charset="-120"/>
              </a:rPr>
              <a:t>Regulatory Compliance</a:t>
            </a:r>
            <a:endParaRPr lang="en-US" sz="1700"/>
          </a:p>
        </p:txBody>
      </p:sp>
      <p:sp>
        <p:nvSpPr>
          <p:cNvPr id="13" name="Text 11"/>
          <p:cNvSpPr/>
          <p:nvPr/>
        </p:nvSpPr>
        <p:spPr>
          <a:xfrm>
            <a:off x="757357" y="6858714"/>
            <a:ext cx="6293882" cy="346234"/>
          </a:xfrm>
          <a:prstGeom prst="rect">
            <a:avLst/>
          </a:prstGeom>
          <a:noFill/>
          <a:ln/>
        </p:spPr>
        <p:txBody>
          <a:bodyPr wrap="none" lIns="0" tIns="0" rIns="0" bIns="0" rtlCol="0" anchor="t"/>
          <a:lstStyle/>
          <a:p>
            <a:pPr marL="342900" indent="-342900" algn="l">
              <a:lnSpc>
                <a:spcPts val="2700"/>
              </a:lnSpc>
              <a:buSzPct val="100000"/>
              <a:buChar char="•"/>
            </a:pPr>
            <a:r>
              <a:rPr lang="en-US" sz="1700">
                <a:solidFill>
                  <a:srgbClr val="272525"/>
                </a:solidFill>
                <a:latin typeface="Inter" pitchFamily="34" charset="0"/>
                <a:ea typeface="Inter" pitchFamily="34" charset="-122"/>
                <a:cs typeface="Inter" pitchFamily="34" charset="-120"/>
              </a:rPr>
              <a:t>Innovation</a:t>
            </a:r>
            <a:endParaRPr lang="en-US" sz="1700"/>
          </a:p>
        </p:txBody>
      </p:sp>
      <p:pic>
        <p:nvPicPr>
          <p:cNvPr id="14" name="Image 0" descr="preencoded.png"/>
          <p:cNvPicPr>
            <a:picLocks noChangeAspect="1"/>
          </p:cNvPicPr>
          <p:nvPr/>
        </p:nvPicPr>
        <p:blipFill>
          <a:blip r:embed="rId3"/>
          <a:stretch>
            <a:fillRect/>
          </a:stretch>
        </p:blipFill>
        <p:spPr>
          <a:xfrm>
            <a:off x="7051239" y="2226707"/>
            <a:ext cx="6829425" cy="47836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FACB9-F330-FD91-627E-4FC0959F920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FDE4B9D-4900-DBB4-E022-357B8483B43B}"/>
              </a:ext>
            </a:extLst>
          </p:cNvPr>
          <p:cNvSpPr/>
          <p:nvPr/>
        </p:nvSpPr>
        <p:spPr>
          <a:xfrm>
            <a:off x="284285" y="64370"/>
            <a:ext cx="9010055" cy="712708"/>
          </a:xfrm>
          <a:prstGeom prst="rect">
            <a:avLst/>
          </a:prstGeom>
          <a:noFill/>
          <a:ln/>
        </p:spPr>
        <p:txBody>
          <a:bodyPr wrap="none" lIns="0" tIns="0" rIns="0" bIns="0" rtlCol="0" anchor="t"/>
          <a:lstStyle/>
          <a:p>
            <a:pPr>
              <a:lnSpc>
                <a:spcPts val="4650"/>
              </a:lnSpc>
            </a:pPr>
            <a:endParaRPr lang="en-US" sz="3700">
              <a:solidFill>
                <a:srgbClr val="FF0000"/>
              </a:solidFill>
              <a:latin typeface="Instrument Sans Semi Bold" pitchFamily="34" charset="0"/>
              <a:cs typeface="Instrument Sans Semi Bold" pitchFamily="34" charset="0"/>
            </a:endParaRPr>
          </a:p>
        </p:txBody>
      </p:sp>
      <p:pic>
        <p:nvPicPr>
          <p:cNvPr id="17" name="Picture 16">
            <a:extLst>
              <a:ext uri="{FF2B5EF4-FFF2-40B4-BE49-F238E27FC236}">
                <a16:creationId xmlns:a16="http://schemas.microsoft.com/office/drawing/2014/main" id="{03F19341-ED98-40C3-75D1-4CD653A6F0CA}"/>
              </a:ext>
            </a:extLst>
          </p:cNvPr>
          <p:cNvPicPr>
            <a:picLocks noChangeAspect="1"/>
          </p:cNvPicPr>
          <p:nvPr/>
        </p:nvPicPr>
        <p:blipFill>
          <a:blip r:embed="rId3"/>
          <a:stretch>
            <a:fillRect/>
          </a:stretch>
        </p:blipFill>
        <p:spPr>
          <a:xfrm>
            <a:off x="14240106" y="214856"/>
            <a:ext cx="267629" cy="411737"/>
          </a:xfrm>
          <a:prstGeom prst="rect">
            <a:avLst/>
          </a:prstGeom>
        </p:spPr>
      </p:pic>
      <p:pic>
        <p:nvPicPr>
          <p:cNvPr id="1026" name="Picture 2">
            <a:extLst>
              <a:ext uri="{FF2B5EF4-FFF2-40B4-BE49-F238E27FC236}">
                <a16:creationId xmlns:a16="http://schemas.microsoft.com/office/drawing/2014/main" id="{F30AF00D-6F30-12F9-7519-3FC513AF8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749" y="621293"/>
            <a:ext cx="12726293" cy="6809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74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6579CB1-EDDD-CBE9-C4D8-D29F9DD7A36C}"/>
              </a:ext>
            </a:extLst>
          </p:cNvPr>
          <p:cNvSpPr/>
          <p:nvPr/>
        </p:nvSpPr>
        <p:spPr>
          <a:xfrm>
            <a:off x="661868" y="415162"/>
            <a:ext cx="8696325" cy="590907"/>
          </a:xfrm>
          <a:prstGeom prst="rect">
            <a:avLst/>
          </a:prstGeom>
          <a:noFill/>
          <a:ln/>
        </p:spPr>
        <p:txBody>
          <a:bodyPr wrap="none" lIns="0" tIns="0" rIns="0" bIns="0" rtlCol="0" anchor="t"/>
          <a:lstStyle/>
          <a:p>
            <a:pPr>
              <a:lnSpc>
                <a:spcPts val="4650"/>
              </a:lnSpc>
            </a:pPr>
            <a:r>
              <a:rPr lang="en-US" sz="3700">
                <a:solidFill>
                  <a:srgbClr val="505468"/>
                </a:solidFill>
                <a:latin typeface="Instrument Sans Semi Bold"/>
                <a:ea typeface="Instrument Sans Semi Bold" pitchFamily="34" charset="-122"/>
                <a:cs typeface="Instrument Sans Semi Bold"/>
              </a:rPr>
              <a:t>SIDGS Approach </a:t>
            </a:r>
            <a:endParaRPr lang="en-US"/>
          </a:p>
          <a:p>
            <a:pPr marL="0" indent="0">
              <a:lnSpc>
                <a:spcPts val="4650"/>
              </a:lnSpc>
              <a:buNone/>
            </a:pPr>
            <a:r>
              <a:rPr lang="en-US" sz="2400">
                <a:solidFill>
                  <a:srgbClr val="505468"/>
                </a:solidFill>
                <a:latin typeface="Instrument Sans Semi Bold"/>
                <a:ea typeface="Instrument Sans Semi Bold" pitchFamily="34" charset="-122"/>
                <a:cs typeface="Instrument Sans Semi Bold"/>
              </a:rPr>
              <a:t>Blast Radius: Testing System Resilience</a:t>
            </a:r>
            <a:endParaRPr lang="en-US" sz="2400">
              <a:latin typeface="Instrument Sans Semi Bold"/>
              <a:ea typeface="Calibri"/>
              <a:cs typeface="Calibri"/>
            </a:endParaRPr>
          </a:p>
        </p:txBody>
      </p:sp>
      <p:pic>
        <p:nvPicPr>
          <p:cNvPr id="3" name="Image 0" descr="preencoded.png">
            <a:extLst>
              <a:ext uri="{FF2B5EF4-FFF2-40B4-BE49-F238E27FC236}">
                <a16:creationId xmlns:a16="http://schemas.microsoft.com/office/drawing/2014/main" id="{E12482E6-9758-2A1F-E289-D0BC12459D1F}"/>
              </a:ext>
            </a:extLst>
          </p:cNvPr>
          <p:cNvPicPr>
            <a:picLocks noChangeAspect="1"/>
          </p:cNvPicPr>
          <p:nvPr/>
        </p:nvPicPr>
        <p:blipFill>
          <a:blip r:embed="rId2">
            <a:duotone>
              <a:prstClr val="black"/>
              <a:schemeClr val="accent1">
                <a:tint val="45000"/>
                <a:satMod val="400000"/>
              </a:schemeClr>
            </a:duotone>
          </a:blip>
          <a:stretch>
            <a:fillRect/>
          </a:stretch>
        </p:blipFill>
        <p:spPr>
          <a:xfrm>
            <a:off x="661868" y="1649126"/>
            <a:ext cx="945475" cy="1134666"/>
          </a:xfrm>
          <a:prstGeom prst="rect">
            <a:avLst/>
          </a:prstGeom>
        </p:spPr>
      </p:pic>
      <p:sp>
        <p:nvSpPr>
          <p:cNvPr id="4" name="Text 1">
            <a:extLst>
              <a:ext uri="{FF2B5EF4-FFF2-40B4-BE49-F238E27FC236}">
                <a16:creationId xmlns:a16="http://schemas.microsoft.com/office/drawing/2014/main" id="{EBB709F8-E6BB-BABE-1B53-01C5F78D28D4}"/>
              </a:ext>
            </a:extLst>
          </p:cNvPr>
          <p:cNvSpPr/>
          <p:nvPr/>
        </p:nvSpPr>
        <p:spPr>
          <a:xfrm>
            <a:off x="1890951" y="1838197"/>
            <a:ext cx="2363867" cy="295394"/>
          </a:xfrm>
          <a:prstGeom prst="rect">
            <a:avLst/>
          </a:prstGeom>
          <a:noFill/>
          <a:ln/>
        </p:spPr>
        <p:txBody>
          <a:bodyPr wrap="none" lIns="0" tIns="0" rIns="0" bIns="0" rtlCol="0" anchor="t"/>
          <a:lstStyle/>
          <a:p>
            <a:pPr marL="0" indent="0" algn="l">
              <a:lnSpc>
                <a:spcPts val="2300"/>
              </a:lnSpc>
              <a:buNone/>
            </a:pPr>
            <a:r>
              <a:rPr lang="en-US" sz="1850">
                <a:solidFill>
                  <a:srgbClr val="5B5F71"/>
                </a:solidFill>
                <a:latin typeface="Instrument Sans Semi Bold" pitchFamily="34" charset="0"/>
                <a:ea typeface="Instrument Sans Semi Bold" pitchFamily="34" charset="-122"/>
                <a:cs typeface="Instrument Sans Semi Bold" pitchFamily="34" charset="-120"/>
              </a:rPr>
              <a:t>Identify</a:t>
            </a:r>
            <a:endParaRPr lang="en-US" sz="1850"/>
          </a:p>
        </p:txBody>
      </p:sp>
      <p:sp>
        <p:nvSpPr>
          <p:cNvPr id="5" name="Text 2">
            <a:extLst>
              <a:ext uri="{FF2B5EF4-FFF2-40B4-BE49-F238E27FC236}">
                <a16:creationId xmlns:a16="http://schemas.microsoft.com/office/drawing/2014/main" id="{E61E9423-0027-91B0-286B-D3B112DEDCD0}"/>
              </a:ext>
            </a:extLst>
          </p:cNvPr>
          <p:cNvSpPr/>
          <p:nvPr/>
        </p:nvSpPr>
        <p:spPr>
          <a:xfrm>
            <a:off x="1890951" y="2247058"/>
            <a:ext cx="12077581" cy="302419"/>
          </a:xfrm>
          <a:prstGeom prst="rect">
            <a:avLst/>
          </a:prstGeom>
          <a:noFill/>
          <a:ln/>
        </p:spPr>
        <p:txBody>
          <a:bodyPr wrap="none" lIns="0" tIns="0" rIns="0" bIns="0" rtlCol="0" anchor="t"/>
          <a:lstStyle/>
          <a:p>
            <a:pPr marL="0" indent="0" algn="l">
              <a:lnSpc>
                <a:spcPts val="2350"/>
              </a:lnSpc>
              <a:buNone/>
            </a:pPr>
            <a:r>
              <a:rPr lang="en-US" sz="1450">
                <a:solidFill>
                  <a:srgbClr val="5B5F71"/>
                </a:solidFill>
                <a:latin typeface="Instrument Sans Medium" pitchFamily="34" charset="0"/>
                <a:ea typeface="Instrument Sans Medium" pitchFamily="34" charset="-122"/>
                <a:cs typeface="Instrument Sans Medium" pitchFamily="34" charset="-120"/>
              </a:rPr>
              <a:t>Pinpoint crucial systems. Begin testing in non-production setups.</a:t>
            </a:r>
            <a:endParaRPr lang="en-US" sz="1450"/>
          </a:p>
        </p:txBody>
      </p:sp>
      <p:pic>
        <p:nvPicPr>
          <p:cNvPr id="6" name="Image 1" descr="preencoded.png">
            <a:extLst>
              <a:ext uri="{FF2B5EF4-FFF2-40B4-BE49-F238E27FC236}">
                <a16:creationId xmlns:a16="http://schemas.microsoft.com/office/drawing/2014/main" id="{8960E399-3537-E4C0-045D-F468B1549025}"/>
              </a:ext>
            </a:extLst>
          </p:cNvPr>
          <p:cNvPicPr>
            <a:picLocks noChangeAspect="1"/>
          </p:cNvPicPr>
          <p:nvPr/>
        </p:nvPicPr>
        <p:blipFill>
          <a:blip r:embed="rId3">
            <a:duotone>
              <a:prstClr val="black"/>
              <a:schemeClr val="accent2">
                <a:tint val="45000"/>
                <a:satMod val="400000"/>
              </a:schemeClr>
            </a:duotone>
          </a:blip>
          <a:stretch>
            <a:fillRect/>
          </a:stretch>
        </p:blipFill>
        <p:spPr>
          <a:xfrm>
            <a:off x="661868" y="2783791"/>
            <a:ext cx="945475" cy="1134666"/>
          </a:xfrm>
          <a:prstGeom prst="rect">
            <a:avLst/>
          </a:prstGeom>
        </p:spPr>
      </p:pic>
      <p:sp>
        <p:nvSpPr>
          <p:cNvPr id="7" name="Text 3">
            <a:extLst>
              <a:ext uri="{FF2B5EF4-FFF2-40B4-BE49-F238E27FC236}">
                <a16:creationId xmlns:a16="http://schemas.microsoft.com/office/drawing/2014/main" id="{B2293B8F-1CC9-279F-C2F0-455B72BA90D6}"/>
              </a:ext>
            </a:extLst>
          </p:cNvPr>
          <p:cNvSpPr/>
          <p:nvPr/>
        </p:nvSpPr>
        <p:spPr>
          <a:xfrm>
            <a:off x="1890951" y="2972862"/>
            <a:ext cx="2363867" cy="295394"/>
          </a:xfrm>
          <a:prstGeom prst="rect">
            <a:avLst/>
          </a:prstGeom>
          <a:noFill/>
          <a:ln/>
        </p:spPr>
        <p:txBody>
          <a:bodyPr wrap="none" lIns="0" tIns="0" rIns="0" bIns="0" rtlCol="0" anchor="t"/>
          <a:lstStyle/>
          <a:p>
            <a:pPr marL="0" indent="0" algn="l">
              <a:lnSpc>
                <a:spcPts val="2300"/>
              </a:lnSpc>
              <a:buNone/>
            </a:pPr>
            <a:r>
              <a:rPr lang="en-US" sz="1850">
                <a:solidFill>
                  <a:srgbClr val="5B5F71"/>
                </a:solidFill>
                <a:latin typeface="Instrument Sans Semi Bold" pitchFamily="34" charset="0"/>
                <a:ea typeface="Instrument Sans Semi Bold" pitchFamily="34" charset="-122"/>
                <a:cs typeface="Instrument Sans Semi Bold" pitchFamily="34" charset="-120"/>
              </a:rPr>
              <a:t>Hypothesize</a:t>
            </a:r>
            <a:endParaRPr lang="en-US" sz="1850"/>
          </a:p>
        </p:txBody>
      </p:sp>
      <p:sp>
        <p:nvSpPr>
          <p:cNvPr id="8" name="Text 4">
            <a:extLst>
              <a:ext uri="{FF2B5EF4-FFF2-40B4-BE49-F238E27FC236}">
                <a16:creationId xmlns:a16="http://schemas.microsoft.com/office/drawing/2014/main" id="{2B64C936-DC2E-3EEA-AFB5-ADC7DA5A486D}"/>
              </a:ext>
            </a:extLst>
          </p:cNvPr>
          <p:cNvSpPr/>
          <p:nvPr/>
        </p:nvSpPr>
        <p:spPr>
          <a:xfrm>
            <a:off x="1890951" y="3381723"/>
            <a:ext cx="12077581" cy="302419"/>
          </a:xfrm>
          <a:prstGeom prst="rect">
            <a:avLst/>
          </a:prstGeom>
          <a:noFill/>
          <a:ln/>
        </p:spPr>
        <p:txBody>
          <a:bodyPr wrap="none" lIns="0" tIns="0" rIns="0" bIns="0" rtlCol="0" anchor="t"/>
          <a:lstStyle/>
          <a:p>
            <a:pPr marL="0" indent="0" algn="l">
              <a:lnSpc>
                <a:spcPts val="2350"/>
              </a:lnSpc>
              <a:buNone/>
            </a:pPr>
            <a:r>
              <a:rPr lang="en-US" sz="1450">
                <a:solidFill>
                  <a:srgbClr val="5B5F71"/>
                </a:solidFill>
                <a:latin typeface="Instrument Sans Medium" pitchFamily="34" charset="0"/>
                <a:ea typeface="Instrument Sans Medium" pitchFamily="34" charset="-122"/>
                <a:cs typeface="Instrument Sans Medium" pitchFamily="34" charset="-120"/>
              </a:rPr>
              <a:t>Predict outcomes. For example, reroute database on node failure.</a:t>
            </a:r>
            <a:endParaRPr lang="en-US" sz="1450"/>
          </a:p>
        </p:txBody>
      </p:sp>
      <p:pic>
        <p:nvPicPr>
          <p:cNvPr id="9" name="Image 2" descr="preencoded.png">
            <a:extLst>
              <a:ext uri="{FF2B5EF4-FFF2-40B4-BE49-F238E27FC236}">
                <a16:creationId xmlns:a16="http://schemas.microsoft.com/office/drawing/2014/main" id="{5704FC56-158D-2643-3462-0B1946120E81}"/>
              </a:ext>
            </a:extLst>
          </p:cNvPr>
          <p:cNvPicPr>
            <a:picLocks noChangeAspect="1"/>
          </p:cNvPicPr>
          <p:nvPr/>
        </p:nvPicPr>
        <p:blipFill>
          <a:blip r:embed="rId4">
            <a:duotone>
              <a:prstClr val="black"/>
              <a:schemeClr val="accent4">
                <a:tint val="45000"/>
                <a:satMod val="400000"/>
              </a:schemeClr>
            </a:duotone>
          </a:blip>
          <a:stretch>
            <a:fillRect/>
          </a:stretch>
        </p:blipFill>
        <p:spPr>
          <a:xfrm>
            <a:off x="661868" y="3918457"/>
            <a:ext cx="945475" cy="1134666"/>
          </a:xfrm>
          <a:prstGeom prst="rect">
            <a:avLst/>
          </a:prstGeom>
        </p:spPr>
      </p:pic>
      <p:sp>
        <p:nvSpPr>
          <p:cNvPr id="10" name="Text 5">
            <a:extLst>
              <a:ext uri="{FF2B5EF4-FFF2-40B4-BE49-F238E27FC236}">
                <a16:creationId xmlns:a16="http://schemas.microsoft.com/office/drawing/2014/main" id="{68F0E77B-FA6D-1C35-31A2-479E0FCB73AB}"/>
              </a:ext>
            </a:extLst>
          </p:cNvPr>
          <p:cNvSpPr/>
          <p:nvPr/>
        </p:nvSpPr>
        <p:spPr>
          <a:xfrm>
            <a:off x="1890951" y="4107528"/>
            <a:ext cx="2363867" cy="295394"/>
          </a:xfrm>
          <a:prstGeom prst="rect">
            <a:avLst/>
          </a:prstGeom>
          <a:noFill/>
          <a:ln/>
        </p:spPr>
        <p:txBody>
          <a:bodyPr wrap="none" lIns="0" tIns="0" rIns="0" bIns="0" rtlCol="0" anchor="t"/>
          <a:lstStyle/>
          <a:p>
            <a:pPr>
              <a:lnSpc>
                <a:spcPts val="2300"/>
              </a:lnSpc>
            </a:pPr>
            <a:r>
              <a:rPr lang="en-US" sz="1850">
                <a:solidFill>
                  <a:srgbClr val="5B5F71"/>
                </a:solidFill>
                <a:latin typeface="Instrument Sans Semi Bold"/>
                <a:cs typeface="Instrument Sans Semi Bold"/>
              </a:rPr>
              <a:t>Run Experiment</a:t>
            </a:r>
            <a:endParaRPr lang="en-US" sz="1850"/>
          </a:p>
        </p:txBody>
      </p:sp>
      <p:sp>
        <p:nvSpPr>
          <p:cNvPr id="11" name="Text 6">
            <a:extLst>
              <a:ext uri="{FF2B5EF4-FFF2-40B4-BE49-F238E27FC236}">
                <a16:creationId xmlns:a16="http://schemas.microsoft.com/office/drawing/2014/main" id="{98DDDA3F-1FC1-3D8E-18F5-453A433F6D04}"/>
              </a:ext>
            </a:extLst>
          </p:cNvPr>
          <p:cNvSpPr/>
          <p:nvPr/>
        </p:nvSpPr>
        <p:spPr>
          <a:xfrm>
            <a:off x="1890951" y="4516389"/>
            <a:ext cx="12077581" cy="302419"/>
          </a:xfrm>
          <a:prstGeom prst="rect">
            <a:avLst/>
          </a:prstGeom>
          <a:noFill/>
          <a:ln/>
        </p:spPr>
        <p:txBody>
          <a:bodyPr wrap="none" lIns="0" tIns="0" rIns="0" bIns="0" rtlCol="0" anchor="t"/>
          <a:lstStyle/>
          <a:p>
            <a:pPr marL="0" indent="0" algn="l">
              <a:lnSpc>
                <a:spcPts val="2350"/>
              </a:lnSpc>
              <a:buNone/>
            </a:pPr>
            <a:r>
              <a:rPr lang="en-US" sz="1450">
                <a:solidFill>
                  <a:srgbClr val="5B5F71"/>
                </a:solidFill>
                <a:latin typeface="Instrument Sans Medium" pitchFamily="34" charset="0"/>
                <a:ea typeface="Instrument Sans Medium" pitchFamily="34" charset="-122"/>
                <a:cs typeface="Instrument Sans Medium" pitchFamily="34" charset="-120"/>
              </a:rPr>
              <a:t>Execute gradually. Start small. Incrementally broaden scope.</a:t>
            </a:r>
            <a:endParaRPr lang="en-US" sz="1450"/>
          </a:p>
        </p:txBody>
      </p:sp>
      <p:pic>
        <p:nvPicPr>
          <p:cNvPr id="12" name="Image 3" descr="preencoded.png">
            <a:extLst>
              <a:ext uri="{FF2B5EF4-FFF2-40B4-BE49-F238E27FC236}">
                <a16:creationId xmlns:a16="http://schemas.microsoft.com/office/drawing/2014/main" id="{C9B8CF0F-CAA5-EFB4-F244-D7CECD582B7B}"/>
              </a:ext>
            </a:extLst>
          </p:cNvPr>
          <p:cNvPicPr>
            <a:picLocks noChangeAspect="1"/>
          </p:cNvPicPr>
          <p:nvPr/>
        </p:nvPicPr>
        <p:blipFill>
          <a:blip r:embed="rId5">
            <a:duotone>
              <a:prstClr val="black"/>
              <a:schemeClr val="accent5">
                <a:tint val="45000"/>
                <a:satMod val="400000"/>
              </a:schemeClr>
            </a:duotone>
          </a:blip>
          <a:stretch>
            <a:fillRect/>
          </a:stretch>
        </p:blipFill>
        <p:spPr>
          <a:xfrm>
            <a:off x="661868" y="5053122"/>
            <a:ext cx="945475" cy="1134666"/>
          </a:xfrm>
          <a:prstGeom prst="rect">
            <a:avLst/>
          </a:prstGeom>
        </p:spPr>
      </p:pic>
      <p:sp>
        <p:nvSpPr>
          <p:cNvPr id="13" name="Text 7">
            <a:extLst>
              <a:ext uri="{FF2B5EF4-FFF2-40B4-BE49-F238E27FC236}">
                <a16:creationId xmlns:a16="http://schemas.microsoft.com/office/drawing/2014/main" id="{4D7A90BA-2222-6E55-CAE6-4BFB3F79294A}"/>
              </a:ext>
            </a:extLst>
          </p:cNvPr>
          <p:cNvSpPr/>
          <p:nvPr/>
        </p:nvSpPr>
        <p:spPr>
          <a:xfrm>
            <a:off x="1890951" y="5242194"/>
            <a:ext cx="2363867" cy="295394"/>
          </a:xfrm>
          <a:prstGeom prst="rect">
            <a:avLst/>
          </a:prstGeom>
          <a:noFill/>
          <a:ln/>
        </p:spPr>
        <p:txBody>
          <a:bodyPr wrap="none" lIns="0" tIns="0" rIns="0" bIns="0" rtlCol="0" anchor="t"/>
          <a:lstStyle/>
          <a:p>
            <a:pPr marL="0" indent="0" algn="l">
              <a:lnSpc>
                <a:spcPts val="2300"/>
              </a:lnSpc>
              <a:buNone/>
            </a:pPr>
            <a:r>
              <a:rPr lang="en-US" sz="1850">
                <a:solidFill>
                  <a:srgbClr val="5B5F71"/>
                </a:solidFill>
                <a:latin typeface="Instrument Sans Semi Bold" pitchFamily="34" charset="0"/>
                <a:ea typeface="Instrument Sans Semi Bold" pitchFamily="34" charset="-122"/>
                <a:cs typeface="Instrument Sans Semi Bold" pitchFamily="34" charset="-120"/>
              </a:rPr>
              <a:t>Monitor</a:t>
            </a:r>
            <a:endParaRPr lang="en-US" sz="1850"/>
          </a:p>
        </p:txBody>
      </p:sp>
      <p:sp>
        <p:nvSpPr>
          <p:cNvPr id="14" name="Text 8">
            <a:extLst>
              <a:ext uri="{FF2B5EF4-FFF2-40B4-BE49-F238E27FC236}">
                <a16:creationId xmlns:a16="http://schemas.microsoft.com/office/drawing/2014/main" id="{D045FFC9-1A9D-EFFB-3493-85352ED68292}"/>
              </a:ext>
            </a:extLst>
          </p:cNvPr>
          <p:cNvSpPr/>
          <p:nvPr/>
        </p:nvSpPr>
        <p:spPr>
          <a:xfrm>
            <a:off x="1890951" y="5651054"/>
            <a:ext cx="12077581" cy="302419"/>
          </a:xfrm>
          <a:prstGeom prst="rect">
            <a:avLst/>
          </a:prstGeom>
          <a:noFill/>
          <a:ln/>
        </p:spPr>
        <p:txBody>
          <a:bodyPr wrap="none" lIns="0" tIns="0" rIns="0" bIns="0" rtlCol="0" anchor="t"/>
          <a:lstStyle/>
          <a:p>
            <a:pPr marL="0" indent="0" algn="l">
              <a:lnSpc>
                <a:spcPts val="2350"/>
              </a:lnSpc>
              <a:buNone/>
            </a:pPr>
            <a:r>
              <a:rPr lang="en-US" sz="1450">
                <a:solidFill>
                  <a:srgbClr val="5B5F71"/>
                </a:solidFill>
                <a:latin typeface="Instrument Sans Medium" pitchFamily="34" charset="0"/>
                <a:ea typeface="Instrument Sans Medium" pitchFamily="34" charset="-122"/>
                <a:cs typeface="Instrument Sans Medium" pitchFamily="34" charset="-120"/>
              </a:rPr>
              <a:t>Measure impact. Use tools like Grafana or Prometheus.</a:t>
            </a:r>
            <a:endParaRPr lang="en-US" sz="1450"/>
          </a:p>
        </p:txBody>
      </p:sp>
      <p:pic>
        <p:nvPicPr>
          <p:cNvPr id="15" name="Image 4" descr="preencoded.png">
            <a:extLst>
              <a:ext uri="{FF2B5EF4-FFF2-40B4-BE49-F238E27FC236}">
                <a16:creationId xmlns:a16="http://schemas.microsoft.com/office/drawing/2014/main" id="{102EC53D-9436-BC44-289F-D5BB38751C96}"/>
              </a:ext>
            </a:extLst>
          </p:cNvPr>
          <p:cNvPicPr>
            <a:picLocks noChangeAspect="1"/>
          </p:cNvPicPr>
          <p:nvPr/>
        </p:nvPicPr>
        <p:blipFill>
          <a:blip r:embed="rId6">
            <a:duotone>
              <a:prstClr val="black"/>
              <a:schemeClr val="accent6">
                <a:tint val="45000"/>
                <a:satMod val="400000"/>
              </a:schemeClr>
            </a:duotone>
          </a:blip>
          <a:stretch>
            <a:fillRect/>
          </a:stretch>
        </p:blipFill>
        <p:spPr>
          <a:xfrm>
            <a:off x="661868" y="6187788"/>
            <a:ext cx="945475" cy="1134666"/>
          </a:xfrm>
          <a:prstGeom prst="rect">
            <a:avLst/>
          </a:prstGeom>
        </p:spPr>
      </p:pic>
      <p:sp>
        <p:nvSpPr>
          <p:cNvPr id="16" name="Text 9">
            <a:extLst>
              <a:ext uri="{FF2B5EF4-FFF2-40B4-BE49-F238E27FC236}">
                <a16:creationId xmlns:a16="http://schemas.microsoft.com/office/drawing/2014/main" id="{D7778DA0-5ED1-E240-9B7F-FD2434C51B2A}"/>
              </a:ext>
            </a:extLst>
          </p:cNvPr>
          <p:cNvSpPr/>
          <p:nvPr/>
        </p:nvSpPr>
        <p:spPr>
          <a:xfrm>
            <a:off x="1890951" y="6376859"/>
            <a:ext cx="2363867" cy="295394"/>
          </a:xfrm>
          <a:prstGeom prst="rect">
            <a:avLst/>
          </a:prstGeom>
          <a:noFill/>
          <a:ln/>
        </p:spPr>
        <p:txBody>
          <a:bodyPr wrap="none" lIns="0" tIns="0" rIns="0" bIns="0" rtlCol="0" anchor="t"/>
          <a:lstStyle/>
          <a:p>
            <a:pPr marL="0" indent="0" algn="l">
              <a:lnSpc>
                <a:spcPts val="2300"/>
              </a:lnSpc>
              <a:buNone/>
            </a:pPr>
            <a:r>
              <a:rPr lang="en-US" sz="1850">
                <a:solidFill>
                  <a:srgbClr val="5B5F71"/>
                </a:solidFill>
                <a:latin typeface="Instrument Sans Semi Bold" pitchFamily="34" charset="0"/>
                <a:ea typeface="Instrument Sans Semi Bold" pitchFamily="34" charset="-122"/>
                <a:cs typeface="Instrument Sans Semi Bold" pitchFamily="34" charset="-120"/>
              </a:rPr>
              <a:t>Analyze</a:t>
            </a:r>
            <a:endParaRPr lang="en-US" sz="1850"/>
          </a:p>
        </p:txBody>
      </p:sp>
      <p:sp>
        <p:nvSpPr>
          <p:cNvPr id="17" name="Text 10">
            <a:extLst>
              <a:ext uri="{FF2B5EF4-FFF2-40B4-BE49-F238E27FC236}">
                <a16:creationId xmlns:a16="http://schemas.microsoft.com/office/drawing/2014/main" id="{B611585B-5BEC-DB05-746C-310D2AF7E095}"/>
              </a:ext>
            </a:extLst>
          </p:cNvPr>
          <p:cNvSpPr/>
          <p:nvPr/>
        </p:nvSpPr>
        <p:spPr>
          <a:xfrm>
            <a:off x="1890951" y="6785720"/>
            <a:ext cx="12077581" cy="302419"/>
          </a:xfrm>
          <a:prstGeom prst="rect">
            <a:avLst/>
          </a:prstGeom>
          <a:noFill/>
          <a:ln/>
        </p:spPr>
        <p:txBody>
          <a:bodyPr wrap="none" lIns="0" tIns="0" rIns="0" bIns="0" rtlCol="0" anchor="t"/>
          <a:lstStyle/>
          <a:p>
            <a:pPr marL="0" indent="0" algn="l">
              <a:lnSpc>
                <a:spcPts val="2350"/>
              </a:lnSpc>
              <a:buNone/>
            </a:pPr>
            <a:r>
              <a:rPr lang="en-US" sz="1450">
                <a:solidFill>
                  <a:srgbClr val="5B5F71"/>
                </a:solidFill>
                <a:latin typeface="Instrument Sans Medium" pitchFamily="34" charset="0"/>
                <a:ea typeface="Instrument Sans Medium" pitchFamily="34" charset="-122"/>
                <a:cs typeface="Instrument Sans Medium" pitchFamily="34" charset="-120"/>
              </a:rPr>
              <a:t>Improve resilience. Conduct postmortems. Apply fixes.</a:t>
            </a:r>
            <a:endParaRPr lang="en-US" sz="1450"/>
          </a:p>
        </p:txBody>
      </p:sp>
      <p:grpSp>
        <p:nvGrpSpPr>
          <p:cNvPr id="35" name="Group 34">
            <a:extLst>
              <a:ext uri="{FF2B5EF4-FFF2-40B4-BE49-F238E27FC236}">
                <a16:creationId xmlns:a16="http://schemas.microsoft.com/office/drawing/2014/main" id="{6FC44B9E-5B96-3F76-C47C-C4ED2CFC5944}"/>
              </a:ext>
            </a:extLst>
          </p:cNvPr>
          <p:cNvGrpSpPr/>
          <p:nvPr/>
        </p:nvGrpSpPr>
        <p:grpSpPr>
          <a:xfrm>
            <a:off x="8239565" y="1776312"/>
            <a:ext cx="5540606" cy="5433465"/>
            <a:chOff x="8071400" y="1861361"/>
            <a:chExt cx="5540606" cy="5433465"/>
          </a:xfrm>
        </p:grpSpPr>
        <p:sp>
          <p:nvSpPr>
            <p:cNvPr id="21" name="Freeform: Shape 20">
              <a:extLst>
                <a:ext uri="{FF2B5EF4-FFF2-40B4-BE49-F238E27FC236}">
                  <a16:creationId xmlns:a16="http://schemas.microsoft.com/office/drawing/2014/main" id="{7FFC8467-F92C-43C6-AFE5-EF6E423EC55F}"/>
                </a:ext>
              </a:extLst>
            </p:cNvPr>
            <p:cNvSpPr/>
            <p:nvPr/>
          </p:nvSpPr>
          <p:spPr>
            <a:xfrm>
              <a:off x="10208031" y="1861361"/>
              <a:ext cx="1267345" cy="1267345"/>
            </a:xfrm>
            <a:custGeom>
              <a:avLst/>
              <a:gdLst>
                <a:gd name="connsiteX0" fmla="*/ 0 w 1267345"/>
                <a:gd name="connsiteY0" fmla="*/ 633673 h 1267345"/>
                <a:gd name="connsiteX1" fmla="*/ 633673 w 1267345"/>
                <a:gd name="connsiteY1" fmla="*/ 0 h 1267345"/>
                <a:gd name="connsiteX2" fmla="*/ 1267346 w 1267345"/>
                <a:gd name="connsiteY2" fmla="*/ 633673 h 1267345"/>
                <a:gd name="connsiteX3" fmla="*/ 633673 w 1267345"/>
                <a:gd name="connsiteY3" fmla="*/ 1267346 h 1267345"/>
                <a:gd name="connsiteX4" fmla="*/ 0 w 1267345"/>
                <a:gd name="connsiteY4" fmla="*/ 633673 h 1267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345" h="1267345">
                  <a:moveTo>
                    <a:pt x="0" y="633673"/>
                  </a:moveTo>
                  <a:cubicBezTo>
                    <a:pt x="0" y="283705"/>
                    <a:pt x="283705" y="0"/>
                    <a:pt x="633673" y="0"/>
                  </a:cubicBezTo>
                  <a:cubicBezTo>
                    <a:pt x="983641" y="0"/>
                    <a:pt x="1267346" y="283705"/>
                    <a:pt x="1267346" y="633673"/>
                  </a:cubicBezTo>
                  <a:cubicBezTo>
                    <a:pt x="1267346" y="983641"/>
                    <a:pt x="983641" y="1267346"/>
                    <a:pt x="633673" y="1267346"/>
                  </a:cubicBezTo>
                  <a:cubicBezTo>
                    <a:pt x="283705" y="1267346"/>
                    <a:pt x="0" y="983641"/>
                    <a:pt x="0" y="633673"/>
                  </a:cubicBezTo>
                  <a:close/>
                </a:path>
              </a:pathLst>
            </a:cu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8298" tIns="198298" rIns="198298" bIns="198298" numCol="1" spcCol="1270" anchor="ctr" anchorCtr="0">
              <a:noAutofit/>
            </a:bodyPr>
            <a:lstStyle/>
            <a:p>
              <a:pPr marL="0" lvl="0" indent="0" algn="ctr" defTabSz="444500">
                <a:lnSpc>
                  <a:spcPct val="90000"/>
                </a:lnSpc>
                <a:spcBef>
                  <a:spcPct val="0"/>
                </a:spcBef>
                <a:spcAft>
                  <a:spcPct val="35000"/>
                </a:spcAft>
                <a:buNone/>
              </a:pPr>
              <a:r>
                <a:rPr lang="en-IN" sz="1000" kern="1200"/>
                <a:t>Controlled &amp; Gradual Experimentation</a:t>
              </a:r>
            </a:p>
          </p:txBody>
        </p:sp>
        <p:sp>
          <p:nvSpPr>
            <p:cNvPr id="22" name="Freeform: Shape 21">
              <a:extLst>
                <a:ext uri="{FF2B5EF4-FFF2-40B4-BE49-F238E27FC236}">
                  <a16:creationId xmlns:a16="http://schemas.microsoft.com/office/drawing/2014/main" id="{6C5BA697-5CA2-AFDD-6BE9-99D2898EF218}"/>
                </a:ext>
              </a:extLst>
            </p:cNvPr>
            <p:cNvSpPr/>
            <p:nvPr/>
          </p:nvSpPr>
          <p:spPr>
            <a:xfrm rot="1542857">
              <a:off x="11521727" y="2689616"/>
              <a:ext cx="336249" cy="427729"/>
            </a:xfrm>
            <a:custGeom>
              <a:avLst/>
              <a:gdLst>
                <a:gd name="connsiteX0" fmla="*/ 0 w 336249"/>
                <a:gd name="connsiteY0" fmla="*/ 85546 h 427729"/>
                <a:gd name="connsiteX1" fmla="*/ 168125 w 336249"/>
                <a:gd name="connsiteY1" fmla="*/ 85546 h 427729"/>
                <a:gd name="connsiteX2" fmla="*/ 168125 w 336249"/>
                <a:gd name="connsiteY2" fmla="*/ 0 h 427729"/>
                <a:gd name="connsiteX3" fmla="*/ 336249 w 336249"/>
                <a:gd name="connsiteY3" fmla="*/ 213865 h 427729"/>
                <a:gd name="connsiteX4" fmla="*/ 168125 w 336249"/>
                <a:gd name="connsiteY4" fmla="*/ 427729 h 427729"/>
                <a:gd name="connsiteX5" fmla="*/ 168125 w 336249"/>
                <a:gd name="connsiteY5" fmla="*/ 342183 h 427729"/>
                <a:gd name="connsiteX6" fmla="*/ 0 w 336249"/>
                <a:gd name="connsiteY6" fmla="*/ 342183 h 427729"/>
                <a:gd name="connsiteX7" fmla="*/ 0 w 336249"/>
                <a:gd name="connsiteY7" fmla="*/ 85546 h 42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249" h="427729">
                  <a:moveTo>
                    <a:pt x="0" y="85546"/>
                  </a:moveTo>
                  <a:lnTo>
                    <a:pt x="168125" y="85546"/>
                  </a:lnTo>
                  <a:lnTo>
                    <a:pt x="168125" y="0"/>
                  </a:lnTo>
                  <a:lnTo>
                    <a:pt x="336249" y="213865"/>
                  </a:lnTo>
                  <a:lnTo>
                    <a:pt x="168125" y="427729"/>
                  </a:lnTo>
                  <a:lnTo>
                    <a:pt x="168125" y="342183"/>
                  </a:lnTo>
                  <a:lnTo>
                    <a:pt x="0" y="342183"/>
                  </a:lnTo>
                  <a:lnTo>
                    <a:pt x="0" y="85546"/>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5545" rIns="100874" bIns="85546" numCol="1" spcCol="1270" anchor="ctr" anchorCtr="0">
              <a:noAutofit/>
            </a:bodyPr>
            <a:lstStyle/>
            <a:p>
              <a:pPr marL="0" lvl="0" indent="0" algn="ctr" defTabSz="355600">
                <a:lnSpc>
                  <a:spcPct val="90000"/>
                </a:lnSpc>
                <a:spcBef>
                  <a:spcPct val="0"/>
                </a:spcBef>
                <a:spcAft>
                  <a:spcPct val="35000"/>
                </a:spcAft>
                <a:buNone/>
              </a:pPr>
              <a:endParaRPr lang="en-IN" sz="800" kern="1200"/>
            </a:p>
          </p:txBody>
        </p:sp>
        <p:sp>
          <p:nvSpPr>
            <p:cNvPr id="23" name="Freeform: Shape 22">
              <a:extLst>
                <a:ext uri="{FF2B5EF4-FFF2-40B4-BE49-F238E27FC236}">
                  <a16:creationId xmlns:a16="http://schemas.microsoft.com/office/drawing/2014/main" id="{B22392FE-3664-8737-0C2F-EB707D2AC9F2}"/>
                </a:ext>
              </a:extLst>
            </p:cNvPr>
            <p:cNvSpPr/>
            <p:nvPr/>
          </p:nvSpPr>
          <p:spPr>
            <a:xfrm>
              <a:off x="11921475" y="2686512"/>
              <a:ext cx="1267345" cy="1267345"/>
            </a:xfrm>
            <a:custGeom>
              <a:avLst/>
              <a:gdLst>
                <a:gd name="connsiteX0" fmla="*/ 0 w 1267345"/>
                <a:gd name="connsiteY0" fmla="*/ 633673 h 1267345"/>
                <a:gd name="connsiteX1" fmla="*/ 633673 w 1267345"/>
                <a:gd name="connsiteY1" fmla="*/ 0 h 1267345"/>
                <a:gd name="connsiteX2" fmla="*/ 1267346 w 1267345"/>
                <a:gd name="connsiteY2" fmla="*/ 633673 h 1267345"/>
                <a:gd name="connsiteX3" fmla="*/ 633673 w 1267345"/>
                <a:gd name="connsiteY3" fmla="*/ 1267346 h 1267345"/>
                <a:gd name="connsiteX4" fmla="*/ 0 w 1267345"/>
                <a:gd name="connsiteY4" fmla="*/ 633673 h 1267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345" h="1267345">
                  <a:moveTo>
                    <a:pt x="0" y="633673"/>
                  </a:moveTo>
                  <a:cubicBezTo>
                    <a:pt x="0" y="283705"/>
                    <a:pt x="283705" y="0"/>
                    <a:pt x="633673" y="0"/>
                  </a:cubicBezTo>
                  <a:cubicBezTo>
                    <a:pt x="983641" y="0"/>
                    <a:pt x="1267346" y="283705"/>
                    <a:pt x="1267346" y="633673"/>
                  </a:cubicBezTo>
                  <a:cubicBezTo>
                    <a:pt x="1267346" y="983641"/>
                    <a:pt x="983641" y="1267346"/>
                    <a:pt x="633673" y="1267346"/>
                  </a:cubicBezTo>
                  <a:cubicBezTo>
                    <a:pt x="283705" y="1267346"/>
                    <a:pt x="0" y="983641"/>
                    <a:pt x="0" y="633673"/>
                  </a:cubicBez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8298" tIns="198298" rIns="198298" bIns="198298" numCol="1" spcCol="1270" anchor="ctr" anchorCtr="0">
              <a:noAutofit/>
            </a:bodyPr>
            <a:lstStyle/>
            <a:p>
              <a:pPr marL="0" lvl="0" indent="0" algn="ctr" defTabSz="444500">
                <a:lnSpc>
                  <a:spcPct val="90000"/>
                </a:lnSpc>
                <a:spcBef>
                  <a:spcPct val="0"/>
                </a:spcBef>
                <a:spcAft>
                  <a:spcPct val="35000"/>
                </a:spcAft>
                <a:buNone/>
              </a:pPr>
              <a:r>
                <a:rPr lang="en-IN" sz="1000" kern="1200"/>
                <a:t>Realistic &amp; Business-Critical Failure Scenarios </a:t>
              </a:r>
            </a:p>
          </p:txBody>
        </p:sp>
        <p:sp>
          <p:nvSpPr>
            <p:cNvPr id="24" name="Freeform: Shape 23">
              <a:extLst>
                <a:ext uri="{FF2B5EF4-FFF2-40B4-BE49-F238E27FC236}">
                  <a16:creationId xmlns:a16="http://schemas.microsoft.com/office/drawing/2014/main" id="{79011153-4061-8EE9-959B-DE05704230B0}"/>
                </a:ext>
              </a:extLst>
            </p:cNvPr>
            <p:cNvSpPr/>
            <p:nvPr/>
          </p:nvSpPr>
          <p:spPr>
            <a:xfrm rot="4628571">
              <a:off x="12596498" y="4024091"/>
              <a:ext cx="336249" cy="427729"/>
            </a:xfrm>
            <a:custGeom>
              <a:avLst/>
              <a:gdLst>
                <a:gd name="connsiteX0" fmla="*/ 0 w 336249"/>
                <a:gd name="connsiteY0" fmla="*/ 85546 h 427729"/>
                <a:gd name="connsiteX1" fmla="*/ 168125 w 336249"/>
                <a:gd name="connsiteY1" fmla="*/ 85546 h 427729"/>
                <a:gd name="connsiteX2" fmla="*/ 168125 w 336249"/>
                <a:gd name="connsiteY2" fmla="*/ 0 h 427729"/>
                <a:gd name="connsiteX3" fmla="*/ 336249 w 336249"/>
                <a:gd name="connsiteY3" fmla="*/ 213865 h 427729"/>
                <a:gd name="connsiteX4" fmla="*/ 168125 w 336249"/>
                <a:gd name="connsiteY4" fmla="*/ 427729 h 427729"/>
                <a:gd name="connsiteX5" fmla="*/ 168125 w 336249"/>
                <a:gd name="connsiteY5" fmla="*/ 342183 h 427729"/>
                <a:gd name="connsiteX6" fmla="*/ 0 w 336249"/>
                <a:gd name="connsiteY6" fmla="*/ 342183 h 427729"/>
                <a:gd name="connsiteX7" fmla="*/ 0 w 336249"/>
                <a:gd name="connsiteY7" fmla="*/ 85546 h 42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249" h="427729">
                  <a:moveTo>
                    <a:pt x="0" y="85546"/>
                  </a:moveTo>
                  <a:lnTo>
                    <a:pt x="168125" y="85546"/>
                  </a:lnTo>
                  <a:lnTo>
                    <a:pt x="168125" y="0"/>
                  </a:lnTo>
                  <a:lnTo>
                    <a:pt x="336249" y="213865"/>
                  </a:lnTo>
                  <a:lnTo>
                    <a:pt x="168125" y="427729"/>
                  </a:lnTo>
                  <a:lnTo>
                    <a:pt x="168125" y="342183"/>
                  </a:lnTo>
                  <a:lnTo>
                    <a:pt x="0" y="342183"/>
                  </a:lnTo>
                  <a:lnTo>
                    <a:pt x="0" y="85546"/>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5545" rIns="100874" bIns="85546" numCol="1" spcCol="1270" anchor="ctr" anchorCtr="0">
              <a:noAutofit/>
            </a:bodyPr>
            <a:lstStyle/>
            <a:p>
              <a:pPr marL="0" lvl="0" indent="0" algn="ctr" defTabSz="355600">
                <a:lnSpc>
                  <a:spcPct val="90000"/>
                </a:lnSpc>
                <a:spcBef>
                  <a:spcPct val="0"/>
                </a:spcBef>
                <a:spcAft>
                  <a:spcPct val="35000"/>
                </a:spcAft>
                <a:buNone/>
              </a:pPr>
              <a:endParaRPr lang="en-IN" sz="800" kern="1200"/>
            </a:p>
          </p:txBody>
        </p:sp>
        <p:sp>
          <p:nvSpPr>
            <p:cNvPr id="25" name="Freeform: Shape 24">
              <a:extLst>
                <a:ext uri="{FF2B5EF4-FFF2-40B4-BE49-F238E27FC236}">
                  <a16:creationId xmlns:a16="http://schemas.microsoft.com/office/drawing/2014/main" id="{71039C73-FCC9-70F6-45C1-B946981B4BD7}"/>
                </a:ext>
              </a:extLst>
            </p:cNvPr>
            <p:cNvSpPr/>
            <p:nvPr/>
          </p:nvSpPr>
          <p:spPr>
            <a:xfrm>
              <a:off x="12344661" y="4540610"/>
              <a:ext cx="1267345" cy="1267345"/>
            </a:xfrm>
            <a:custGeom>
              <a:avLst/>
              <a:gdLst>
                <a:gd name="connsiteX0" fmla="*/ 0 w 1267345"/>
                <a:gd name="connsiteY0" fmla="*/ 633673 h 1267345"/>
                <a:gd name="connsiteX1" fmla="*/ 633673 w 1267345"/>
                <a:gd name="connsiteY1" fmla="*/ 0 h 1267345"/>
                <a:gd name="connsiteX2" fmla="*/ 1267346 w 1267345"/>
                <a:gd name="connsiteY2" fmla="*/ 633673 h 1267345"/>
                <a:gd name="connsiteX3" fmla="*/ 633673 w 1267345"/>
                <a:gd name="connsiteY3" fmla="*/ 1267346 h 1267345"/>
                <a:gd name="connsiteX4" fmla="*/ 0 w 1267345"/>
                <a:gd name="connsiteY4" fmla="*/ 633673 h 1267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345" h="1267345">
                  <a:moveTo>
                    <a:pt x="0" y="633673"/>
                  </a:moveTo>
                  <a:cubicBezTo>
                    <a:pt x="0" y="283705"/>
                    <a:pt x="283705" y="0"/>
                    <a:pt x="633673" y="0"/>
                  </a:cubicBezTo>
                  <a:cubicBezTo>
                    <a:pt x="983641" y="0"/>
                    <a:pt x="1267346" y="283705"/>
                    <a:pt x="1267346" y="633673"/>
                  </a:cubicBezTo>
                  <a:cubicBezTo>
                    <a:pt x="1267346" y="983641"/>
                    <a:pt x="983641" y="1267346"/>
                    <a:pt x="633673" y="1267346"/>
                  </a:cubicBezTo>
                  <a:cubicBezTo>
                    <a:pt x="283705" y="1267346"/>
                    <a:pt x="0" y="983641"/>
                    <a:pt x="0" y="633673"/>
                  </a:cubicBezTo>
                  <a:close/>
                </a:path>
              </a:pathLst>
            </a:cu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8298" tIns="198298" rIns="198298" bIns="198298" numCol="1" spcCol="1270" anchor="ctr" anchorCtr="0">
              <a:noAutofit/>
            </a:bodyPr>
            <a:lstStyle/>
            <a:p>
              <a:pPr marL="0" lvl="0" indent="0" algn="ctr" defTabSz="444500">
                <a:lnSpc>
                  <a:spcPct val="90000"/>
                </a:lnSpc>
                <a:spcBef>
                  <a:spcPct val="0"/>
                </a:spcBef>
                <a:spcAft>
                  <a:spcPct val="35000"/>
                </a:spcAft>
                <a:buNone/>
              </a:pPr>
              <a:r>
                <a:rPr lang="en-US" sz="1000" kern="1200"/>
                <a:t>Automated &amp; Continuous Chaos Testing </a:t>
              </a:r>
            </a:p>
          </p:txBody>
        </p:sp>
        <p:sp>
          <p:nvSpPr>
            <p:cNvPr id="26" name="Freeform: Shape 25">
              <a:extLst>
                <a:ext uri="{FF2B5EF4-FFF2-40B4-BE49-F238E27FC236}">
                  <a16:creationId xmlns:a16="http://schemas.microsoft.com/office/drawing/2014/main" id="{C76E2BCA-96D0-7DEE-7047-DB909CA2688F}"/>
                </a:ext>
              </a:extLst>
            </p:cNvPr>
            <p:cNvSpPr/>
            <p:nvPr/>
          </p:nvSpPr>
          <p:spPr>
            <a:xfrm rot="18514286">
              <a:off x="12223272" y="5696413"/>
              <a:ext cx="336250" cy="427730"/>
            </a:xfrm>
            <a:custGeom>
              <a:avLst/>
              <a:gdLst>
                <a:gd name="connsiteX0" fmla="*/ 0 w 336249"/>
                <a:gd name="connsiteY0" fmla="*/ 85546 h 427729"/>
                <a:gd name="connsiteX1" fmla="*/ 168125 w 336249"/>
                <a:gd name="connsiteY1" fmla="*/ 85546 h 427729"/>
                <a:gd name="connsiteX2" fmla="*/ 168125 w 336249"/>
                <a:gd name="connsiteY2" fmla="*/ 0 h 427729"/>
                <a:gd name="connsiteX3" fmla="*/ 336249 w 336249"/>
                <a:gd name="connsiteY3" fmla="*/ 213865 h 427729"/>
                <a:gd name="connsiteX4" fmla="*/ 168125 w 336249"/>
                <a:gd name="connsiteY4" fmla="*/ 427729 h 427729"/>
                <a:gd name="connsiteX5" fmla="*/ 168125 w 336249"/>
                <a:gd name="connsiteY5" fmla="*/ 342183 h 427729"/>
                <a:gd name="connsiteX6" fmla="*/ 0 w 336249"/>
                <a:gd name="connsiteY6" fmla="*/ 342183 h 427729"/>
                <a:gd name="connsiteX7" fmla="*/ 0 w 336249"/>
                <a:gd name="connsiteY7" fmla="*/ 85546 h 42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249" h="427729">
                  <a:moveTo>
                    <a:pt x="336249" y="342183"/>
                  </a:moveTo>
                  <a:lnTo>
                    <a:pt x="168124" y="342183"/>
                  </a:lnTo>
                  <a:lnTo>
                    <a:pt x="168124" y="427729"/>
                  </a:lnTo>
                  <a:lnTo>
                    <a:pt x="0" y="213864"/>
                  </a:lnTo>
                  <a:lnTo>
                    <a:pt x="168124" y="0"/>
                  </a:lnTo>
                  <a:lnTo>
                    <a:pt x="168124" y="85546"/>
                  </a:lnTo>
                  <a:lnTo>
                    <a:pt x="336249" y="85546"/>
                  </a:lnTo>
                  <a:lnTo>
                    <a:pt x="336249" y="34218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00875" tIns="85546" rIns="0" bIns="85546" numCol="1" spcCol="1270" anchor="ctr" anchorCtr="0">
              <a:noAutofit/>
            </a:bodyPr>
            <a:lstStyle/>
            <a:p>
              <a:pPr marL="0" lvl="0" indent="0" algn="ctr" defTabSz="355600">
                <a:lnSpc>
                  <a:spcPct val="90000"/>
                </a:lnSpc>
                <a:spcBef>
                  <a:spcPct val="0"/>
                </a:spcBef>
                <a:spcAft>
                  <a:spcPct val="35000"/>
                </a:spcAft>
                <a:buNone/>
              </a:pPr>
              <a:endParaRPr lang="en-IN" sz="800" kern="1200"/>
            </a:p>
          </p:txBody>
        </p:sp>
        <p:sp>
          <p:nvSpPr>
            <p:cNvPr id="27" name="Freeform: Shape 26">
              <a:extLst>
                <a:ext uri="{FF2B5EF4-FFF2-40B4-BE49-F238E27FC236}">
                  <a16:creationId xmlns:a16="http://schemas.microsoft.com/office/drawing/2014/main" id="{D7656F29-B744-01A8-F5D2-1C31AF161D95}"/>
                </a:ext>
              </a:extLst>
            </p:cNvPr>
            <p:cNvSpPr/>
            <p:nvPr/>
          </p:nvSpPr>
          <p:spPr>
            <a:xfrm>
              <a:off x="11158920" y="6027481"/>
              <a:ext cx="1267345" cy="1267345"/>
            </a:xfrm>
            <a:custGeom>
              <a:avLst/>
              <a:gdLst>
                <a:gd name="connsiteX0" fmla="*/ 0 w 1267345"/>
                <a:gd name="connsiteY0" fmla="*/ 633673 h 1267345"/>
                <a:gd name="connsiteX1" fmla="*/ 633673 w 1267345"/>
                <a:gd name="connsiteY1" fmla="*/ 0 h 1267345"/>
                <a:gd name="connsiteX2" fmla="*/ 1267346 w 1267345"/>
                <a:gd name="connsiteY2" fmla="*/ 633673 h 1267345"/>
                <a:gd name="connsiteX3" fmla="*/ 633673 w 1267345"/>
                <a:gd name="connsiteY3" fmla="*/ 1267346 h 1267345"/>
                <a:gd name="connsiteX4" fmla="*/ 0 w 1267345"/>
                <a:gd name="connsiteY4" fmla="*/ 633673 h 1267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345" h="1267345">
                  <a:moveTo>
                    <a:pt x="0" y="633673"/>
                  </a:moveTo>
                  <a:cubicBezTo>
                    <a:pt x="0" y="283705"/>
                    <a:pt x="283705" y="0"/>
                    <a:pt x="633673" y="0"/>
                  </a:cubicBezTo>
                  <a:cubicBezTo>
                    <a:pt x="983641" y="0"/>
                    <a:pt x="1267346" y="283705"/>
                    <a:pt x="1267346" y="633673"/>
                  </a:cubicBezTo>
                  <a:cubicBezTo>
                    <a:pt x="1267346" y="983641"/>
                    <a:pt x="983641" y="1267346"/>
                    <a:pt x="633673" y="1267346"/>
                  </a:cubicBezTo>
                  <a:cubicBezTo>
                    <a:pt x="283705" y="1267346"/>
                    <a:pt x="0" y="983641"/>
                    <a:pt x="0" y="633673"/>
                  </a:cubicBez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8298" tIns="198298" rIns="198298" bIns="198298" numCol="1" spcCol="1270" anchor="ctr" anchorCtr="0">
              <a:noAutofit/>
            </a:bodyPr>
            <a:lstStyle/>
            <a:p>
              <a:pPr marL="0" lvl="0" indent="0" algn="ctr" defTabSz="444500">
                <a:lnSpc>
                  <a:spcPct val="90000"/>
                </a:lnSpc>
                <a:spcBef>
                  <a:spcPct val="0"/>
                </a:spcBef>
                <a:spcAft>
                  <a:spcPct val="35000"/>
                </a:spcAft>
                <a:buNone/>
              </a:pPr>
              <a:r>
                <a:rPr lang="en-IN" sz="1000" kern="1200"/>
                <a:t>Robust Monitoring &amp; Observability</a:t>
              </a:r>
            </a:p>
          </p:txBody>
        </p:sp>
        <p:sp>
          <p:nvSpPr>
            <p:cNvPr id="28" name="Freeform: Shape 27">
              <a:extLst>
                <a:ext uri="{FF2B5EF4-FFF2-40B4-BE49-F238E27FC236}">
                  <a16:creationId xmlns:a16="http://schemas.microsoft.com/office/drawing/2014/main" id="{409F52A0-FAB1-E61B-DAB2-FF47B093C228}"/>
                </a:ext>
              </a:extLst>
            </p:cNvPr>
            <p:cNvSpPr/>
            <p:nvPr/>
          </p:nvSpPr>
          <p:spPr>
            <a:xfrm>
              <a:off x="10683095" y="6447290"/>
              <a:ext cx="336250" cy="427729"/>
            </a:xfrm>
            <a:custGeom>
              <a:avLst/>
              <a:gdLst>
                <a:gd name="connsiteX0" fmla="*/ 0 w 336249"/>
                <a:gd name="connsiteY0" fmla="*/ 85546 h 427729"/>
                <a:gd name="connsiteX1" fmla="*/ 168125 w 336249"/>
                <a:gd name="connsiteY1" fmla="*/ 85546 h 427729"/>
                <a:gd name="connsiteX2" fmla="*/ 168125 w 336249"/>
                <a:gd name="connsiteY2" fmla="*/ 0 h 427729"/>
                <a:gd name="connsiteX3" fmla="*/ 336249 w 336249"/>
                <a:gd name="connsiteY3" fmla="*/ 213865 h 427729"/>
                <a:gd name="connsiteX4" fmla="*/ 168125 w 336249"/>
                <a:gd name="connsiteY4" fmla="*/ 427729 h 427729"/>
                <a:gd name="connsiteX5" fmla="*/ 168125 w 336249"/>
                <a:gd name="connsiteY5" fmla="*/ 342183 h 427729"/>
                <a:gd name="connsiteX6" fmla="*/ 0 w 336249"/>
                <a:gd name="connsiteY6" fmla="*/ 342183 h 427729"/>
                <a:gd name="connsiteX7" fmla="*/ 0 w 336249"/>
                <a:gd name="connsiteY7" fmla="*/ 85546 h 42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249" h="427729">
                  <a:moveTo>
                    <a:pt x="336249" y="342183"/>
                  </a:moveTo>
                  <a:lnTo>
                    <a:pt x="168124" y="342183"/>
                  </a:lnTo>
                  <a:lnTo>
                    <a:pt x="168124" y="427729"/>
                  </a:lnTo>
                  <a:lnTo>
                    <a:pt x="0" y="213864"/>
                  </a:lnTo>
                  <a:lnTo>
                    <a:pt x="168124" y="0"/>
                  </a:lnTo>
                  <a:lnTo>
                    <a:pt x="168124" y="85546"/>
                  </a:lnTo>
                  <a:lnTo>
                    <a:pt x="336249" y="85546"/>
                  </a:lnTo>
                  <a:lnTo>
                    <a:pt x="336249" y="34218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00875" tIns="85546" rIns="1" bIns="85546" numCol="1" spcCol="1270" anchor="ctr" anchorCtr="0">
              <a:noAutofit/>
            </a:bodyPr>
            <a:lstStyle/>
            <a:p>
              <a:pPr marL="0" lvl="0" indent="0" algn="ctr" defTabSz="355600">
                <a:lnSpc>
                  <a:spcPct val="90000"/>
                </a:lnSpc>
                <a:spcBef>
                  <a:spcPct val="0"/>
                </a:spcBef>
                <a:spcAft>
                  <a:spcPct val="35000"/>
                </a:spcAft>
                <a:buNone/>
              </a:pPr>
              <a:endParaRPr lang="en-IN" sz="800" kern="1200"/>
            </a:p>
          </p:txBody>
        </p:sp>
        <p:sp>
          <p:nvSpPr>
            <p:cNvPr id="29" name="Freeform: Shape 28">
              <a:extLst>
                <a:ext uri="{FF2B5EF4-FFF2-40B4-BE49-F238E27FC236}">
                  <a16:creationId xmlns:a16="http://schemas.microsoft.com/office/drawing/2014/main" id="{283544A3-6598-DD4E-9848-1007336F675B}"/>
                </a:ext>
              </a:extLst>
            </p:cNvPr>
            <p:cNvSpPr/>
            <p:nvPr/>
          </p:nvSpPr>
          <p:spPr>
            <a:xfrm>
              <a:off x="9257141" y="6027481"/>
              <a:ext cx="1267345" cy="1267345"/>
            </a:xfrm>
            <a:custGeom>
              <a:avLst/>
              <a:gdLst>
                <a:gd name="connsiteX0" fmla="*/ 0 w 1267345"/>
                <a:gd name="connsiteY0" fmla="*/ 633673 h 1267345"/>
                <a:gd name="connsiteX1" fmla="*/ 633673 w 1267345"/>
                <a:gd name="connsiteY1" fmla="*/ 0 h 1267345"/>
                <a:gd name="connsiteX2" fmla="*/ 1267346 w 1267345"/>
                <a:gd name="connsiteY2" fmla="*/ 633673 h 1267345"/>
                <a:gd name="connsiteX3" fmla="*/ 633673 w 1267345"/>
                <a:gd name="connsiteY3" fmla="*/ 1267346 h 1267345"/>
                <a:gd name="connsiteX4" fmla="*/ 0 w 1267345"/>
                <a:gd name="connsiteY4" fmla="*/ 633673 h 1267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345" h="1267345">
                  <a:moveTo>
                    <a:pt x="0" y="633673"/>
                  </a:moveTo>
                  <a:cubicBezTo>
                    <a:pt x="0" y="283705"/>
                    <a:pt x="283705" y="0"/>
                    <a:pt x="633673" y="0"/>
                  </a:cubicBezTo>
                  <a:cubicBezTo>
                    <a:pt x="983641" y="0"/>
                    <a:pt x="1267346" y="283705"/>
                    <a:pt x="1267346" y="633673"/>
                  </a:cubicBezTo>
                  <a:cubicBezTo>
                    <a:pt x="1267346" y="983641"/>
                    <a:pt x="983641" y="1267346"/>
                    <a:pt x="633673" y="1267346"/>
                  </a:cubicBezTo>
                  <a:cubicBezTo>
                    <a:pt x="283705" y="1267346"/>
                    <a:pt x="0" y="983641"/>
                    <a:pt x="0" y="633673"/>
                  </a:cubicBezTo>
                  <a:close/>
                </a:path>
              </a:pathLst>
            </a:cu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8298" tIns="198298" rIns="198298" bIns="198298" numCol="1" spcCol="1270" anchor="ctr" anchorCtr="0">
              <a:noAutofit/>
            </a:bodyPr>
            <a:lstStyle/>
            <a:p>
              <a:pPr marL="0" lvl="0" indent="0" algn="ctr" defTabSz="444500">
                <a:lnSpc>
                  <a:spcPct val="90000"/>
                </a:lnSpc>
                <a:spcBef>
                  <a:spcPct val="0"/>
                </a:spcBef>
                <a:spcAft>
                  <a:spcPct val="35000"/>
                </a:spcAft>
                <a:buNone/>
              </a:pPr>
              <a:r>
                <a:rPr lang="en-US" sz="1000" kern="1200"/>
                <a:t>Built-in Failover, Recovery &amp; Self-Healing </a:t>
              </a:r>
            </a:p>
          </p:txBody>
        </p:sp>
        <p:sp>
          <p:nvSpPr>
            <p:cNvPr id="30" name="Freeform: Shape 29">
              <a:extLst>
                <a:ext uri="{FF2B5EF4-FFF2-40B4-BE49-F238E27FC236}">
                  <a16:creationId xmlns:a16="http://schemas.microsoft.com/office/drawing/2014/main" id="{5307F2E0-CAFF-137D-FFD4-1690CBD3A4B4}"/>
                </a:ext>
              </a:extLst>
            </p:cNvPr>
            <p:cNvSpPr/>
            <p:nvPr/>
          </p:nvSpPr>
          <p:spPr>
            <a:xfrm rot="3085714">
              <a:off x="9135752" y="5711294"/>
              <a:ext cx="336249" cy="427729"/>
            </a:xfrm>
            <a:custGeom>
              <a:avLst/>
              <a:gdLst>
                <a:gd name="connsiteX0" fmla="*/ 0 w 336249"/>
                <a:gd name="connsiteY0" fmla="*/ 85546 h 427729"/>
                <a:gd name="connsiteX1" fmla="*/ 168125 w 336249"/>
                <a:gd name="connsiteY1" fmla="*/ 85546 h 427729"/>
                <a:gd name="connsiteX2" fmla="*/ 168125 w 336249"/>
                <a:gd name="connsiteY2" fmla="*/ 0 h 427729"/>
                <a:gd name="connsiteX3" fmla="*/ 336249 w 336249"/>
                <a:gd name="connsiteY3" fmla="*/ 213865 h 427729"/>
                <a:gd name="connsiteX4" fmla="*/ 168125 w 336249"/>
                <a:gd name="connsiteY4" fmla="*/ 427729 h 427729"/>
                <a:gd name="connsiteX5" fmla="*/ 168125 w 336249"/>
                <a:gd name="connsiteY5" fmla="*/ 342183 h 427729"/>
                <a:gd name="connsiteX6" fmla="*/ 0 w 336249"/>
                <a:gd name="connsiteY6" fmla="*/ 342183 h 427729"/>
                <a:gd name="connsiteX7" fmla="*/ 0 w 336249"/>
                <a:gd name="connsiteY7" fmla="*/ 85546 h 42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249" h="427729">
                  <a:moveTo>
                    <a:pt x="336249" y="342183"/>
                  </a:moveTo>
                  <a:lnTo>
                    <a:pt x="168124" y="342183"/>
                  </a:lnTo>
                  <a:lnTo>
                    <a:pt x="168124" y="427729"/>
                  </a:lnTo>
                  <a:lnTo>
                    <a:pt x="0" y="213864"/>
                  </a:lnTo>
                  <a:lnTo>
                    <a:pt x="168124" y="0"/>
                  </a:lnTo>
                  <a:lnTo>
                    <a:pt x="168124" y="85546"/>
                  </a:lnTo>
                  <a:lnTo>
                    <a:pt x="336249" y="85546"/>
                  </a:lnTo>
                  <a:lnTo>
                    <a:pt x="336249" y="34218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00875" tIns="85545" rIns="-1" bIns="85546" numCol="1" spcCol="1270" anchor="ctr" anchorCtr="0">
              <a:noAutofit/>
            </a:bodyPr>
            <a:lstStyle/>
            <a:p>
              <a:pPr marL="0" lvl="0" indent="0" algn="ctr" defTabSz="355600">
                <a:lnSpc>
                  <a:spcPct val="90000"/>
                </a:lnSpc>
                <a:spcBef>
                  <a:spcPct val="0"/>
                </a:spcBef>
                <a:spcAft>
                  <a:spcPct val="35000"/>
                </a:spcAft>
                <a:buNone/>
              </a:pPr>
              <a:endParaRPr lang="en-IN" sz="800" kern="1200"/>
            </a:p>
          </p:txBody>
        </p:sp>
        <p:sp>
          <p:nvSpPr>
            <p:cNvPr id="31" name="Freeform: Shape 30">
              <a:extLst>
                <a:ext uri="{FF2B5EF4-FFF2-40B4-BE49-F238E27FC236}">
                  <a16:creationId xmlns:a16="http://schemas.microsoft.com/office/drawing/2014/main" id="{DD5FA0B3-C27C-B16F-A25A-86B51C072FA9}"/>
                </a:ext>
              </a:extLst>
            </p:cNvPr>
            <p:cNvSpPr/>
            <p:nvPr/>
          </p:nvSpPr>
          <p:spPr>
            <a:xfrm>
              <a:off x="8071400" y="4540610"/>
              <a:ext cx="1267345" cy="1267345"/>
            </a:xfrm>
            <a:custGeom>
              <a:avLst/>
              <a:gdLst>
                <a:gd name="connsiteX0" fmla="*/ 0 w 1267345"/>
                <a:gd name="connsiteY0" fmla="*/ 633673 h 1267345"/>
                <a:gd name="connsiteX1" fmla="*/ 633673 w 1267345"/>
                <a:gd name="connsiteY1" fmla="*/ 0 h 1267345"/>
                <a:gd name="connsiteX2" fmla="*/ 1267346 w 1267345"/>
                <a:gd name="connsiteY2" fmla="*/ 633673 h 1267345"/>
                <a:gd name="connsiteX3" fmla="*/ 633673 w 1267345"/>
                <a:gd name="connsiteY3" fmla="*/ 1267346 h 1267345"/>
                <a:gd name="connsiteX4" fmla="*/ 0 w 1267345"/>
                <a:gd name="connsiteY4" fmla="*/ 633673 h 1267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345" h="1267345">
                  <a:moveTo>
                    <a:pt x="0" y="633673"/>
                  </a:moveTo>
                  <a:cubicBezTo>
                    <a:pt x="0" y="283705"/>
                    <a:pt x="283705" y="0"/>
                    <a:pt x="633673" y="0"/>
                  </a:cubicBezTo>
                  <a:cubicBezTo>
                    <a:pt x="983641" y="0"/>
                    <a:pt x="1267346" y="283705"/>
                    <a:pt x="1267346" y="633673"/>
                  </a:cubicBezTo>
                  <a:cubicBezTo>
                    <a:pt x="1267346" y="983641"/>
                    <a:pt x="983641" y="1267346"/>
                    <a:pt x="633673" y="1267346"/>
                  </a:cubicBezTo>
                  <a:cubicBezTo>
                    <a:pt x="283705" y="1267346"/>
                    <a:pt x="0" y="983641"/>
                    <a:pt x="0" y="633673"/>
                  </a:cubicBezTo>
                  <a:close/>
                </a:path>
              </a:pathLst>
            </a:custGeom>
            <a:solidFill>
              <a:srgbClr val="92D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8298" tIns="198298" rIns="198298" bIns="198298" numCol="1" spcCol="1270" anchor="ctr" anchorCtr="0">
              <a:noAutofit/>
            </a:bodyPr>
            <a:lstStyle/>
            <a:p>
              <a:pPr marL="0" lvl="0" indent="0" algn="ctr" defTabSz="444500">
                <a:lnSpc>
                  <a:spcPct val="90000"/>
                </a:lnSpc>
                <a:spcBef>
                  <a:spcPct val="0"/>
                </a:spcBef>
                <a:spcAft>
                  <a:spcPct val="35000"/>
                </a:spcAft>
                <a:buNone/>
              </a:pPr>
              <a:r>
                <a:rPr lang="en-IN" sz="1000" kern="1200"/>
                <a:t>Security &amp; Compliance Integration </a:t>
              </a:r>
            </a:p>
          </p:txBody>
        </p:sp>
        <p:sp>
          <p:nvSpPr>
            <p:cNvPr id="32" name="Freeform: Shape 31">
              <a:extLst>
                <a:ext uri="{FF2B5EF4-FFF2-40B4-BE49-F238E27FC236}">
                  <a16:creationId xmlns:a16="http://schemas.microsoft.com/office/drawing/2014/main" id="{B27205F0-3B20-EE95-8AE4-BC8DC3E7FC08}"/>
                </a:ext>
              </a:extLst>
            </p:cNvPr>
            <p:cNvSpPr/>
            <p:nvPr/>
          </p:nvSpPr>
          <p:spPr>
            <a:xfrm rot="16971429">
              <a:off x="8746424" y="4042647"/>
              <a:ext cx="336249" cy="427729"/>
            </a:xfrm>
            <a:custGeom>
              <a:avLst/>
              <a:gdLst>
                <a:gd name="connsiteX0" fmla="*/ 0 w 336249"/>
                <a:gd name="connsiteY0" fmla="*/ 85546 h 427729"/>
                <a:gd name="connsiteX1" fmla="*/ 168125 w 336249"/>
                <a:gd name="connsiteY1" fmla="*/ 85546 h 427729"/>
                <a:gd name="connsiteX2" fmla="*/ 168125 w 336249"/>
                <a:gd name="connsiteY2" fmla="*/ 0 h 427729"/>
                <a:gd name="connsiteX3" fmla="*/ 336249 w 336249"/>
                <a:gd name="connsiteY3" fmla="*/ 213865 h 427729"/>
                <a:gd name="connsiteX4" fmla="*/ 168125 w 336249"/>
                <a:gd name="connsiteY4" fmla="*/ 427729 h 427729"/>
                <a:gd name="connsiteX5" fmla="*/ 168125 w 336249"/>
                <a:gd name="connsiteY5" fmla="*/ 342183 h 427729"/>
                <a:gd name="connsiteX6" fmla="*/ 0 w 336249"/>
                <a:gd name="connsiteY6" fmla="*/ 342183 h 427729"/>
                <a:gd name="connsiteX7" fmla="*/ 0 w 336249"/>
                <a:gd name="connsiteY7" fmla="*/ 85546 h 42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249" h="427729">
                  <a:moveTo>
                    <a:pt x="0" y="85546"/>
                  </a:moveTo>
                  <a:lnTo>
                    <a:pt x="168125" y="85546"/>
                  </a:lnTo>
                  <a:lnTo>
                    <a:pt x="168125" y="0"/>
                  </a:lnTo>
                  <a:lnTo>
                    <a:pt x="336249" y="213865"/>
                  </a:lnTo>
                  <a:lnTo>
                    <a:pt x="168125" y="427729"/>
                  </a:lnTo>
                  <a:lnTo>
                    <a:pt x="168125" y="342183"/>
                  </a:lnTo>
                  <a:lnTo>
                    <a:pt x="0" y="342183"/>
                  </a:lnTo>
                  <a:lnTo>
                    <a:pt x="0" y="85546"/>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85546" rIns="100875" bIns="85545" numCol="1" spcCol="1270" anchor="ctr" anchorCtr="0">
              <a:noAutofit/>
            </a:bodyPr>
            <a:lstStyle/>
            <a:p>
              <a:pPr marL="0" lvl="0" indent="0" algn="ctr" defTabSz="355600">
                <a:lnSpc>
                  <a:spcPct val="90000"/>
                </a:lnSpc>
                <a:spcBef>
                  <a:spcPct val="0"/>
                </a:spcBef>
                <a:spcAft>
                  <a:spcPct val="35000"/>
                </a:spcAft>
                <a:buNone/>
              </a:pPr>
              <a:endParaRPr lang="en-IN" sz="800" kern="1200"/>
            </a:p>
          </p:txBody>
        </p:sp>
        <p:sp>
          <p:nvSpPr>
            <p:cNvPr id="33" name="Freeform: Shape 32">
              <a:extLst>
                <a:ext uri="{FF2B5EF4-FFF2-40B4-BE49-F238E27FC236}">
                  <a16:creationId xmlns:a16="http://schemas.microsoft.com/office/drawing/2014/main" id="{2B918749-87EC-DA95-1407-00B3E96585FE}"/>
                </a:ext>
              </a:extLst>
            </p:cNvPr>
            <p:cNvSpPr/>
            <p:nvPr/>
          </p:nvSpPr>
          <p:spPr>
            <a:xfrm>
              <a:off x="8494586" y="2686512"/>
              <a:ext cx="1267345" cy="1267345"/>
            </a:xfrm>
            <a:custGeom>
              <a:avLst/>
              <a:gdLst>
                <a:gd name="connsiteX0" fmla="*/ 0 w 1267345"/>
                <a:gd name="connsiteY0" fmla="*/ 633673 h 1267345"/>
                <a:gd name="connsiteX1" fmla="*/ 633673 w 1267345"/>
                <a:gd name="connsiteY1" fmla="*/ 0 h 1267345"/>
                <a:gd name="connsiteX2" fmla="*/ 1267346 w 1267345"/>
                <a:gd name="connsiteY2" fmla="*/ 633673 h 1267345"/>
                <a:gd name="connsiteX3" fmla="*/ 633673 w 1267345"/>
                <a:gd name="connsiteY3" fmla="*/ 1267346 h 1267345"/>
                <a:gd name="connsiteX4" fmla="*/ 0 w 1267345"/>
                <a:gd name="connsiteY4" fmla="*/ 633673 h 1267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345" h="1267345">
                  <a:moveTo>
                    <a:pt x="0" y="633673"/>
                  </a:moveTo>
                  <a:cubicBezTo>
                    <a:pt x="0" y="283705"/>
                    <a:pt x="283705" y="0"/>
                    <a:pt x="633673" y="0"/>
                  </a:cubicBezTo>
                  <a:cubicBezTo>
                    <a:pt x="983641" y="0"/>
                    <a:pt x="1267346" y="283705"/>
                    <a:pt x="1267346" y="633673"/>
                  </a:cubicBezTo>
                  <a:cubicBezTo>
                    <a:pt x="1267346" y="983641"/>
                    <a:pt x="983641" y="1267346"/>
                    <a:pt x="633673" y="1267346"/>
                  </a:cubicBezTo>
                  <a:cubicBezTo>
                    <a:pt x="283705" y="1267346"/>
                    <a:pt x="0" y="983641"/>
                    <a:pt x="0" y="633673"/>
                  </a:cubicBezTo>
                  <a:close/>
                </a:path>
              </a:pathLst>
            </a:custGeom>
            <a:solidFill>
              <a:schemeClr val="accent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8298" tIns="198298" rIns="198298" bIns="198298" numCol="1" spcCol="1270" anchor="ctr" anchorCtr="0">
              <a:noAutofit/>
            </a:bodyPr>
            <a:lstStyle/>
            <a:p>
              <a:pPr marL="0" lvl="0" indent="0" algn="ctr" defTabSz="444500">
                <a:lnSpc>
                  <a:spcPct val="90000"/>
                </a:lnSpc>
                <a:spcBef>
                  <a:spcPct val="0"/>
                </a:spcBef>
                <a:spcAft>
                  <a:spcPct val="35000"/>
                </a:spcAft>
                <a:buNone/>
              </a:pPr>
              <a:r>
                <a:rPr lang="en-IN" sz="1000" kern="1200"/>
                <a:t>Continuous Learning &amp; Iteration</a:t>
              </a:r>
            </a:p>
          </p:txBody>
        </p:sp>
        <p:sp>
          <p:nvSpPr>
            <p:cNvPr id="34" name="Freeform: Shape 33">
              <a:extLst>
                <a:ext uri="{FF2B5EF4-FFF2-40B4-BE49-F238E27FC236}">
                  <a16:creationId xmlns:a16="http://schemas.microsoft.com/office/drawing/2014/main" id="{88210AA1-3C65-C3F6-9BD6-0D54C413CCAD}"/>
                </a:ext>
              </a:extLst>
            </p:cNvPr>
            <p:cNvSpPr/>
            <p:nvPr/>
          </p:nvSpPr>
          <p:spPr>
            <a:xfrm rot="20057143">
              <a:off x="9808282" y="2697874"/>
              <a:ext cx="336249" cy="427729"/>
            </a:xfrm>
            <a:custGeom>
              <a:avLst/>
              <a:gdLst>
                <a:gd name="connsiteX0" fmla="*/ 0 w 336249"/>
                <a:gd name="connsiteY0" fmla="*/ 85546 h 427729"/>
                <a:gd name="connsiteX1" fmla="*/ 168125 w 336249"/>
                <a:gd name="connsiteY1" fmla="*/ 85546 h 427729"/>
                <a:gd name="connsiteX2" fmla="*/ 168125 w 336249"/>
                <a:gd name="connsiteY2" fmla="*/ 0 h 427729"/>
                <a:gd name="connsiteX3" fmla="*/ 336249 w 336249"/>
                <a:gd name="connsiteY3" fmla="*/ 213865 h 427729"/>
                <a:gd name="connsiteX4" fmla="*/ 168125 w 336249"/>
                <a:gd name="connsiteY4" fmla="*/ 427729 h 427729"/>
                <a:gd name="connsiteX5" fmla="*/ 168125 w 336249"/>
                <a:gd name="connsiteY5" fmla="*/ 342183 h 427729"/>
                <a:gd name="connsiteX6" fmla="*/ 0 w 336249"/>
                <a:gd name="connsiteY6" fmla="*/ 342183 h 427729"/>
                <a:gd name="connsiteX7" fmla="*/ 0 w 336249"/>
                <a:gd name="connsiteY7" fmla="*/ 85546 h 42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249" h="427729">
                  <a:moveTo>
                    <a:pt x="0" y="85546"/>
                  </a:moveTo>
                  <a:lnTo>
                    <a:pt x="168125" y="85546"/>
                  </a:lnTo>
                  <a:lnTo>
                    <a:pt x="168125" y="0"/>
                  </a:lnTo>
                  <a:lnTo>
                    <a:pt x="336249" y="213865"/>
                  </a:lnTo>
                  <a:lnTo>
                    <a:pt x="168125" y="427729"/>
                  </a:lnTo>
                  <a:lnTo>
                    <a:pt x="168125" y="342183"/>
                  </a:lnTo>
                  <a:lnTo>
                    <a:pt x="0" y="342183"/>
                  </a:lnTo>
                  <a:lnTo>
                    <a:pt x="0" y="85546"/>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85546" rIns="100875" bIns="85545" numCol="1" spcCol="1270" anchor="ctr" anchorCtr="0">
              <a:noAutofit/>
            </a:bodyPr>
            <a:lstStyle/>
            <a:p>
              <a:pPr marL="0" lvl="0" indent="0" algn="ctr" defTabSz="355600">
                <a:lnSpc>
                  <a:spcPct val="90000"/>
                </a:lnSpc>
                <a:spcBef>
                  <a:spcPct val="0"/>
                </a:spcBef>
                <a:spcAft>
                  <a:spcPct val="35000"/>
                </a:spcAft>
                <a:buNone/>
              </a:pPr>
              <a:endParaRPr lang="en-IN" sz="800" kern="1200"/>
            </a:p>
          </p:txBody>
        </p:sp>
      </p:grpSp>
      <p:pic>
        <p:nvPicPr>
          <p:cNvPr id="19" name="Picture 18">
            <a:extLst>
              <a:ext uri="{FF2B5EF4-FFF2-40B4-BE49-F238E27FC236}">
                <a16:creationId xmlns:a16="http://schemas.microsoft.com/office/drawing/2014/main" id="{3CBD6952-44FD-A525-6319-5DDE3E43D0E5}"/>
              </a:ext>
            </a:extLst>
          </p:cNvPr>
          <p:cNvPicPr>
            <a:picLocks noChangeAspect="1"/>
          </p:cNvPicPr>
          <p:nvPr/>
        </p:nvPicPr>
        <p:blipFill>
          <a:blip r:embed="rId7"/>
          <a:stretch>
            <a:fillRect/>
          </a:stretch>
        </p:blipFill>
        <p:spPr>
          <a:xfrm>
            <a:off x="14240106" y="203705"/>
            <a:ext cx="267629" cy="411737"/>
          </a:xfrm>
          <a:prstGeom prst="rect">
            <a:avLst/>
          </a:prstGeom>
        </p:spPr>
      </p:pic>
    </p:spTree>
    <p:extLst>
      <p:ext uri="{BB962C8B-B14F-4D97-AF65-F5344CB8AC3E}">
        <p14:creationId xmlns:p14="http://schemas.microsoft.com/office/powerpoint/2010/main" val="795654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2469B-20C4-2BCD-B747-220917130D08}"/>
            </a:ext>
          </a:extLst>
        </p:cNvPr>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8D3206DB-8E10-C741-F26C-2314BC70A956}"/>
              </a:ext>
            </a:extLst>
          </p:cNvPr>
          <p:cNvCxnSpPr>
            <a:cxnSpLocks/>
          </p:cNvCxnSpPr>
          <p:nvPr/>
        </p:nvCxnSpPr>
        <p:spPr>
          <a:xfrm>
            <a:off x="10672909" y="1503548"/>
            <a:ext cx="0" cy="5983832"/>
          </a:xfrm>
          <a:prstGeom prst="line">
            <a:avLst/>
          </a:prstGeom>
          <a:solidFill>
            <a:schemeClr val="bg1"/>
          </a:solidFill>
          <a:ln w="19050">
            <a:solidFill>
              <a:srgbClr val="70C551"/>
            </a:solidFill>
          </a:ln>
        </p:spPr>
        <p:style>
          <a:lnRef idx="2">
            <a:schemeClr val="accent1">
              <a:shade val="15000"/>
            </a:schemeClr>
          </a:lnRef>
          <a:fillRef idx="1">
            <a:schemeClr val="accent1"/>
          </a:fillRef>
          <a:effectRef idx="0">
            <a:schemeClr val="accent1"/>
          </a:effectRef>
          <a:fontRef idx="minor">
            <a:schemeClr val="lt1"/>
          </a:fontRef>
        </p:style>
      </p:cxnSp>
      <p:sp>
        <p:nvSpPr>
          <p:cNvPr id="16" name="TextBox 15">
            <a:extLst>
              <a:ext uri="{FF2B5EF4-FFF2-40B4-BE49-F238E27FC236}">
                <a16:creationId xmlns:a16="http://schemas.microsoft.com/office/drawing/2014/main" id="{C9705877-6B21-9398-FB72-154EAC1D1889}"/>
              </a:ext>
            </a:extLst>
          </p:cNvPr>
          <p:cNvSpPr txBox="1"/>
          <p:nvPr/>
        </p:nvSpPr>
        <p:spPr>
          <a:xfrm>
            <a:off x="120112" y="248781"/>
            <a:ext cx="6806388" cy="1144929"/>
          </a:xfrm>
          <a:prstGeom prst="rect">
            <a:avLst/>
          </a:prstGeom>
          <a:noFill/>
        </p:spPr>
        <p:txBody>
          <a:bodyPr wrap="square" lIns="109728" tIns="54864" rIns="109728" bIns="54864" rtlCol="0" anchor="t">
            <a:spAutoFit/>
          </a:bodyPr>
          <a:lstStyle/>
          <a:p>
            <a:pPr algn="ctr"/>
            <a:r>
              <a:rPr lang="en-US" sz="3360">
                <a:solidFill>
                  <a:schemeClr val="tx1">
                    <a:lumMod val="75000"/>
                    <a:lumOff val="25000"/>
                  </a:schemeClr>
                </a:solidFill>
                <a:latin typeface="Poppins Medium"/>
                <a:ea typeface="Open Sans"/>
                <a:cs typeface="Poppins Medium"/>
              </a:rPr>
              <a:t>Cultivating Resilience </a:t>
            </a:r>
            <a:r>
              <a:rPr lang="en-US" sz="3360">
                <a:solidFill>
                  <a:srgbClr val="397BE7"/>
                </a:solidFill>
                <a:latin typeface="Poppins Medium"/>
                <a:ea typeface="Open Sans"/>
                <a:cs typeface="Poppins Medium"/>
              </a:rPr>
              <a:t>via </a:t>
            </a:r>
          </a:p>
          <a:p>
            <a:pPr algn="ctr"/>
            <a:r>
              <a:rPr lang="en-US" sz="3360">
                <a:solidFill>
                  <a:schemeClr val="tx1">
                    <a:lumMod val="75000"/>
                    <a:lumOff val="25000"/>
                  </a:schemeClr>
                </a:solidFill>
                <a:latin typeface="Poppins Medium"/>
                <a:ea typeface="Open Sans"/>
                <a:cs typeface="Poppins Medium"/>
              </a:rPr>
              <a:t>People, Process and  Tech</a:t>
            </a:r>
          </a:p>
        </p:txBody>
      </p:sp>
      <p:sp>
        <p:nvSpPr>
          <p:cNvPr id="25" name="TextBox 24">
            <a:extLst>
              <a:ext uri="{FF2B5EF4-FFF2-40B4-BE49-F238E27FC236}">
                <a16:creationId xmlns:a16="http://schemas.microsoft.com/office/drawing/2014/main" id="{1B3ACFDE-D0DD-26F8-A66A-6617A3CDF89D}"/>
              </a:ext>
            </a:extLst>
          </p:cNvPr>
          <p:cNvSpPr txBox="1"/>
          <p:nvPr/>
        </p:nvSpPr>
        <p:spPr>
          <a:xfrm>
            <a:off x="11079033" y="1732278"/>
            <a:ext cx="2891794" cy="3385542"/>
          </a:xfrm>
          <a:prstGeom prst="rect">
            <a:avLst/>
          </a:prstGeom>
          <a:noFill/>
        </p:spPr>
        <p:txBody>
          <a:bodyPr wrap="square" rtlCol="0">
            <a:spAutoFit/>
          </a:bodyPr>
          <a:lstStyle/>
          <a:p>
            <a:pPr marL="285750" indent="-285750">
              <a:buFont typeface="Arial" panose="020B0604020202020204" pitchFamily="34" charset="0"/>
              <a:buChar char="•"/>
            </a:pPr>
            <a:r>
              <a:rPr lang="en-US" sz="1400" b="1"/>
              <a:t>Experimentation Tools</a:t>
            </a:r>
          </a:p>
          <a:p>
            <a:pPr marL="273050" lvl="1"/>
            <a:r>
              <a:rPr lang="en-US" sz="1200"/>
              <a:t>Gremlin: API-level fault injection.</a:t>
            </a:r>
          </a:p>
          <a:p>
            <a:pPr marL="273050" lvl="1"/>
            <a:r>
              <a:rPr lang="en-US" sz="1200" err="1"/>
              <a:t>LitmusChaos</a:t>
            </a:r>
            <a:r>
              <a:rPr lang="en-US" sz="1200"/>
              <a:t>: Kubernetes-native container failure tests.</a:t>
            </a:r>
          </a:p>
          <a:p>
            <a:pPr marL="273050" lvl="1"/>
            <a:r>
              <a:rPr lang="en-US" sz="1200"/>
              <a:t>AWS FIS: Cloud-native chaos via templates.</a:t>
            </a:r>
          </a:p>
          <a:p>
            <a:endParaRPr lang="en-US" sz="1400"/>
          </a:p>
          <a:p>
            <a:pPr marL="285750" indent="-285750">
              <a:buFont typeface="Arial" panose="020B0604020202020204" pitchFamily="34" charset="0"/>
              <a:buChar char="•"/>
            </a:pPr>
            <a:r>
              <a:rPr lang="en-US" sz="1400" b="1"/>
              <a:t>Automation in CI/CD</a:t>
            </a:r>
          </a:p>
          <a:p>
            <a:pPr marL="273050" lvl="1"/>
            <a:r>
              <a:rPr lang="en-US" sz="1200"/>
              <a:t>Gremlin APIs/</a:t>
            </a:r>
            <a:r>
              <a:rPr lang="en-US" sz="1200" err="1"/>
              <a:t>LitmusChaos</a:t>
            </a:r>
            <a:r>
              <a:rPr lang="en-US" sz="1200"/>
              <a:t> GitHub Actions.</a:t>
            </a:r>
          </a:p>
          <a:p>
            <a:pPr marL="273050" lvl="1"/>
            <a:r>
              <a:rPr lang="en-US" sz="1200"/>
              <a:t>Terraform Modules for automated chaos.</a:t>
            </a:r>
          </a:p>
          <a:p>
            <a:endParaRPr lang="en-US" sz="1400"/>
          </a:p>
          <a:p>
            <a:pPr marL="285750" indent="-285750">
              <a:buFont typeface="Arial" panose="020B0604020202020204" pitchFamily="34" charset="0"/>
              <a:buChar char="•"/>
            </a:pPr>
            <a:r>
              <a:rPr lang="en-US" sz="1400" b="1"/>
              <a:t>Observability &amp; Monitoring</a:t>
            </a:r>
          </a:p>
          <a:p>
            <a:pPr marL="273050" lvl="1"/>
            <a:r>
              <a:rPr lang="en-US" sz="1200"/>
              <a:t>Grafana: Visualize system health.</a:t>
            </a:r>
          </a:p>
          <a:p>
            <a:pPr marL="273050" lvl="1"/>
            <a:r>
              <a:rPr lang="en-US" sz="1200"/>
              <a:t>Prometheus &amp; ELK: SLA compliance.</a:t>
            </a:r>
          </a:p>
          <a:p>
            <a:pPr marL="273050" lvl="1"/>
            <a:r>
              <a:rPr lang="en-US" sz="1200"/>
              <a:t>AWS X-Ray: Distributed tracing.</a:t>
            </a:r>
          </a:p>
        </p:txBody>
      </p:sp>
      <p:sp>
        <p:nvSpPr>
          <p:cNvPr id="8" name="Rounded Rectangle 2">
            <a:extLst>
              <a:ext uri="{FF2B5EF4-FFF2-40B4-BE49-F238E27FC236}">
                <a16:creationId xmlns:a16="http://schemas.microsoft.com/office/drawing/2014/main" id="{AA2B74DD-6EF5-1DC5-2789-2495E22771F9}"/>
              </a:ext>
            </a:extLst>
          </p:cNvPr>
          <p:cNvSpPr/>
          <p:nvPr/>
        </p:nvSpPr>
        <p:spPr>
          <a:xfrm>
            <a:off x="393256" y="1845233"/>
            <a:ext cx="2844420" cy="3089208"/>
          </a:xfrm>
          <a:prstGeom prst="roundRect">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latin typeface="Lato" panose="020F0502020204030203" pitchFamily="34" charset="0"/>
            </a:endParaRPr>
          </a:p>
        </p:txBody>
      </p:sp>
      <p:sp>
        <p:nvSpPr>
          <p:cNvPr id="11" name="TextBox 10">
            <a:extLst>
              <a:ext uri="{FF2B5EF4-FFF2-40B4-BE49-F238E27FC236}">
                <a16:creationId xmlns:a16="http://schemas.microsoft.com/office/drawing/2014/main" id="{4CF3F399-A62F-7F8D-49A4-AC34D0B17728}"/>
              </a:ext>
            </a:extLst>
          </p:cNvPr>
          <p:cNvSpPr txBox="1"/>
          <p:nvPr/>
        </p:nvSpPr>
        <p:spPr>
          <a:xfrm>
            <a:off x="405894" y="2095094"/>
            <a:ext cx="2652128" cy="2215991"/>
          </a:xfrm>
          <a:prstGeom prst="rect">
            <a:avLst/>
          </a:prstGeom>
          <a:noFill/>
        </p:spPr>
        <p:txBody>
          <a:bodyPr wrap="square" lIns="108000" rIns="72000">
            <a:spAutoFit/>
          </a:bodyPr>
          <a:lstStyle/>
          <a:p>
            <a:pPr algn="ctr"/>
            <a:r>
              <a:rPr lang="en-US" sz="2000" b="1">
                <a:solidFill>
                  <a:srgbClr val="00B050"/>
                </a:solidFill>
              </a:rPr>
              <a:t>Chaos Engineering Mindset</a:t>
            </a:r>
          </a:p>
          <a:p>
            <a:pPr algn="ctr"/>
            <a:endParaRPr lang="en-US" sz="2000">
              <a:latin typeface="Lato" panose="020F0502020204030203" pitchFamily="34" charset="0"/>
            </a:endParaRPr>
          </a:p>
          <a:p>
            <a:pPr marL="273050" lvl="1" indent="-285750">
              <a:buFont typeface="Arial" panose="020B0604020202020204" pitchFamily="34" charset="0"/>
              <a:buChar char="•"/>
            </a:pPr>
            <a:r>
              <a:rPr lang="en-US" sz="1400" b="1"/>
              <a:t>Failures</a:t>
            </a:r>
            <a:r>
              <a:rPr lang="en-US" sz="1400"/>
              <a:t> </a:t>
            </a:r>
            <a:r>
              <a:rPr lang="en-US" sz="1200"/>
              <a:t>are learning opportunities.</a:t>
            </a:r>
          </a:p>
          <a:p>
            <a:pPr marL="273050" lvl="1" indent="-285750">
              <a:buFont typeface="Arial" panose="020B0604020202020204" pitchFamily="34" charset="0"/>
              <a:buChar char="•"/>
            </a:pPr>
            <a:r>
              <a:rPr lang="en-US" sz="1400" b="1"/>
              <a:t>Resilience</a:t>
            </a:r>
            <a:r>
              <a:rPr lang="en-US" sz="1400"/>
              <a:t> </a:t>
            </a:r>
            <a:r>
              <a:rPr lang="en-US" sz="1200"/>
              <a:t>is built through controlled experimentation.</a:t>
            </a:r>
          </a:p>
          <a:p>
            <a:pPr marL="285750" indent="-285750">
              <a:buFont typeface="Arial" panose="020B0604020202020204" pitchFamily="34" charset="0"/>
              <a:buChar char="•"/>
            </a:pPr>
            <a:r>
              <a:rPr lang="en-US" sz="1200"/>
              <a:t>Teams grow by </a:t>
            </a:r>
            <a:r>
              <a:rPr lang="en-US" sz="1400" b="1"/>
              <a:t>anticipating</a:t>
            </a:r>
            <a:r>
              <a:rPr lang="en-US" sz="1400"/>
              <a:t> </a:t>
            </a:r>
            <a:r>
              <a:rPr lang="en-US" sz="1200"/>
              <a:t>and addressing weaknesses</a:t>
            </a:r>
          </a:p>
        </p:txBody>
      </p:sp>
      <p:sp>
        <p:nvSpPr>
          <p:cNvPr id="18" name="Rounded Rectangle 2">
            <a:extLst>
              <a:ext uri="{FF2B5EF4-FFF2-40B4-BE49-F238E27FC236}">
                <a16:creationId xmlns:a16="http://schemas.microsoft.com/office/drawing/2014/main" id="{977A3DC1-4916-6AF9-F996-BC742B6152DB}"/>
              </a:ext>
            </a:extLst>
          </p:cNvPr>
          <p:cNvSpPr/>
          <p:nvPr/>
        </p:nvSpPr>
        <p:spPr>
          <a:xfrm>
            <a:off x="393256" y="5012470"/>
            <a:ext cx="2842362" cy="2804060"/>
          </a:xfrm>
          <a:prstGeom prst="roundRect">
            <a:avLst/>
          </a:prstGeom>
          <a:noFill/>
          <a:ln w="28575">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latin typeface="Lato" panose="020F0502020204030203" pitchFamily="34" charset="0"/>
            </a:endParaRPr>
          </a:p>
        </p:txBody>
      </p:sp>
      <p:sp>
        <p:nvSpPr>
          <p:cNvPr id="19" name="TextBox 18">
            <a:extLst>
              <a:ext uri="{FF2B5EF4-FFF2-40B4-BE49-F238E27FC236}">
                <a16:creationId xmlns:a16="http://schemas.microsoft.com/office/drawing/2014/main" id="{BB4302D4-590B-2744-A2F4-E169B5090AD3}"/>
              </a:ext>
            </a:extLst>
          </p:cNvPr>
          <p:cNvSpPr txBox="1"/>
          <p:nvPr/>
        </p:nvSpPr>
        <p:spPr>
          <a:xfrm>
            <a:off x="405894" y="5285236"/>
            <a:ext cx="2652128" cy="1908215"/>
          </a:xfrm>
          <a:prstGeom prst="rect">
            <a:avLst/>
          </a:prstGeom>
          <a:noFill/>
        </p:spPr>
        <p:txBody>
          <a:bodyPr wrap="square" lIns="108000" rIns="0">
            <a:spAutoFit/>
          </a:bodyPr>
          <a:lstStyle/>
          <a:p>
            <a:pPr algn="ctr"/>
            <a:r>
              <a:rPr lang="en-US" sz="2000" b="1">
                <a:solidFill>
                  <a:srgbClr val="0070C0"/>
                </a:solidFill>
              </a:rPr>
              <a:t>Call to Action </a:t>
            </a:r>
          </a:p>
          <a:p>
            <a:pPr algn="ctr"/>
            <a:endParaRPr lang="en-US" sz="2000" b="1"/>
          </a:p>
          <a:p>
            <a:pPr marL="285750" indent="-285750">
              <a:buFont typeface="Arial" panose="020B0604020202020204" pitchFamily="34" charset="0"/>
              <a:buChar char="•"/>
            </a:pPr>
            <a:r>
              <a:rPr lang="en-US" sz="1400" b="1"/>
              <a:t>Start Small</a:t>
            </a:r>
          </a:p>
          <a:p>
            <a:pPr marL="273050" lvl="1"/>
            <a:r>
              <a:rPr lang="en-US" sz="1200"/>
              <a:t>Begin with small, controlled chaos experiments</a:t>
            </a:r>
            <a:r>
              <a:rPr lang="en-US" sz="1400"/>
              <a:t>.</a:t>
            </a:r>
          </a:p>
          <a:p>
            <a:pPr marL="285750" indent="-285750">
              <a:buFont typeface="Arial" panose="020B0604020202020204" pitchFamily="34" charset="0"/>
              <a:buChar char="•"/>
            </a:pPr>
            <a:r>
              <a:rPr lang="en-US" sz="1400" b="1"/>
              <a:t>Psychological Safety</a:t>
            </a:r>
          </a:p>
          <a:p>
            <a:pPr marL="273050" lvl="1"/>
            <a:r>
              <a:rPr lang="en-US" sz="1200"/>
              <a:t>Emphasize safety for teams to explore and innovate.</a:t>
            </a:r>
          </a:p>
        </p:txBody>
      </p:sp>
      <p:cxnSp>
        <p:nvCxnSpPr>
          <p:cNvPr id="2" name="Straight Connector 1">
            <a:extLst>
              <a:ext uri="{FF2B5EF4-FFF2-40B4-BE49-F238E27FC236}">
                <a16:creationId xmlns:a16="http://schemas.microsoft.com/office/drawing/2014/main" id="{C4C2E1A9-95C6-9A6F-0BD7-22C75F517351}"/>
              </a:ext>
            </a:extLst>
          </p:cNvPr>
          <p:cNvCxnSpPr>
            <a:cxnSpLocks/>
          </p:cNvCxnSpPr>
          <p:nvPr/>
        </p:nvCxnSpPr>
        <p:spPr>
          <a:xfrm>
            <a:off x="6689215" y="1529385"/>
            <a:ext cx="0" cy="5983832"/>
          </a:xfrm>
          <a:prstGeom prst="line">
            <a:avLst/>
          </a:prstGeom>
          <a:solidFill>
            <a:schemeClr val="bg1"/>
          </a:solidFill>
          <a:ln w="19050">
            <a:solidFill>
              <a:srgbClr val="70C551"/>
            </a:solidFill>
          </a:ln>
        </p:spPr>
        <p:style>
          <a:lnRef idx="2">
            <a:schemeClr val="accent1">
              <a:shade val="15000"/>
            </a:schemeClr>
          </a:lnRef>
          <a:fillRef idx="1">
            <a:schemeClr val="accent1"/>
          </a:fillRef>
          <a:effectRef idx="0">
            <a:schemeClr val="accent1"/>
          </a:effectRef>
          <a:fontRef idx="minor">
            <a:schemeClr val="lt1"/>
          </a:fontRef>
        </p:style>
      </p:cxnSp>
      <p:sp>
        <p:nvSpPr>
          <p:cNvPr id="3" name="TextBox 2">
            <a:extLst>
              <a:ext uri="{FF2B5EF4-FFF2-40B4-BE49-F238E27FC236}">
                <a16:creationId xmlns:a16="http://schemas.microsoft.com/office/drawing/2014/main" id="{2AC60C89-AF40-CC03-DF9B-503A931AA0CE}"/>
              </a:ext>
            </a:extLst>
          </p:cNvPr>
          <p:cNvSpPr txBox="1"/>
          <p:nvPr/>
        </p:nvSpPr>
        <p:spPr>
          <a:xfrm>
            <a:off x="7214744" y="2877902"/>
            <a:ext cx="3082961" cy="3354765"/>
          </a:xfrm>
          <a:prstGeom prst="rect">
            <a:avLst/>
          </a:prstGeom>
          <a:noFill/>
        </p:spPr>
        <p:txBody>
          <a:bodyPr wrap="square" rtlCol="0">
            <a:spAutoFit/>
          </a:bodyPr>
          <a:lstStyle/>
          <a:p>
            <a:pPr marL="285750" indent="-285750">
              <a:buFont typeface="Arial" panose="020B0604020202020204" pitchFamily="34" charset="0"/>
              <a:buChar char="•"/>
            </a:pPr>
            <a:r>
              <a:rPr lang="en-US" sz="1400" b="1"/>
              <a:t>Best Practices</a:t>
            </a:r>
          </a:p>
          <a:p>
            <a:pPr marL="273050" lvl="1"/>
            <a:r>
              <a:rPr lang="en-US" sz="1200"/>
              <a:t>Start small. Limit initial experiments to non-production. Automate testing in CI/CD pipelines. Use blameless postmortems to foster learning.</a:t>
            </a:r>
          </a:p>
          <a:p>
            <a:endParaRPr lang="en-US" sz="1400"/>
          </a:p>
          <a:p>
            <a:pPr marL="285750" indent="-285750">
              <a:buFont typeface="Arial" panose="020B0604020202020204" pitchFamily="34" charset="0"/>
              <a:buChar char="•"/>
            </a:pPr>
            <a:r>
              <a:rPr lang="en-US" sz="1400" b="1"/>
              <a:t>Structured Process</a:t>
            </a:r>
          </a:p>
          <a:p>
            <a:pPr marL="273050" lvl="1"/>
            <a:r>
              <a:rPr lang="en-US" sz="1200"/>
              <a:t>Define hypothesis. Align scenarios with SLAs. Gradual execution, expand to multi-region chaos. Measure and improve with Grafana.</a:t>
            </a:r>
          </a:p>
          <a:p>
            <a:pPr marL="273050" lvl="1"/>
            <a:endParaRPr lang="en-US" sz="1200"/>
          </a:p>
          <a:p>
            <a:pPr marL="285750" indent="-285750">
              <a:buFont typeface="Arial" panose="020B0604020202020204" pitchFamily="34" charset="0"/>
              <a:buChar char="•"/>
            </a:pPr>
            <a:r>
              <a:rPr lang="en-US" sz="1400" b="1"/>
              <a:t>Governance Framework</a:t>
            </a:r>
          </a:p>
          <a:p>
            <a:pPr marL="273050" lvl="1"/>
            <a:r>
              <a:rPr lang="en-US" sz="1200"/>
              <a:t>Set objectives. Define resilience metrics like uptime. Establish team ownership for experiments. Document learnings in evolving playbook.</a:t>
            </a:r>
          </a:p>
        </p:txBody>
      </p:sp>
      <p:sp>
        <p:nvSpPr>
          <p:cNvPr id="5" name="Rounded Rectangle 2">
            <a:extLst>
              <a:ext uri="{FF2B5EF4-FFF2-40B4-BE49-F238E27FC236}">
                <a16:creationId xmlns:a16="http://schemas.microsoft.com/office/drawing/2014/main" id="{EFA0E70E-3B2F-2CC7-3A2B-E041A2B61D08}"/>
              </a:ext>
            </a:extLst>
          </p:cNvPr>
          <p:cNvSpPr/>
          <p:nvPr/>
        </p:nvSpPr>
        <p:spPr>
          <a:xfrm>
            <a:off x="3501901" y="1781630"/>
            <a:ext cx="2844420" cy="3089208"/>
          </a:xfrm>
          <a:prstGeom prst="roundRect">
            <a:avLst/>
          </a:prstGeom>
          <a:noFill/>
          <a:ln w="28575">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latin typeface="Lato" panose="020F0502020204030203" pitchFamily="34" charset="0"/>
            </a:endParaRPr>
          </a:p>
        </p:txBody>
      </p:sp>
      <p:sp>
        <p:nvSpPr>
          <p:cNvPr id="6" name="TextBox 5">
            <a:extLst>
              <a:ext uri="{FF2B5EF4-FFF2-40B4-BE49-F238E27FC236}">
                <a16:creationId xmlns:a16="http://schemas.microsoft.com/office/drawing/2014/main" id="{7166C888-9430-B681-FA93-3E03FECD0253}"/>
              </a:ext>
            </a:extLst>
          </p:cNvPr>
          <p:cNvSpPr txBox="1"/>
          <p:nvPr/>
        </p:nvSpPr>
        <p:spPr>
          <a:xfrm>
            <a:off x="3483395" y="2031516"/>
            <a:ext cx="2814757" cy="2523768"/>
          </a:xfrm>
          <a:prstGeom prst="rect">
            <a:avLst/>
          </a:prstGeom>
          <a:noFill/>
        </p:spPr>
        <p:txBody>
          <a:bodyPr wrap="square" lIns="108000" tIns="45720" rIns="0" bIns="45720" anchor="t">
            <a:spAutoFit/>
          </a:bodyPr>
          <a:lstStyle/>
          <a:p>
            <a:pPr algn="ctr"/>
            <a:r>
              <a:rPr lang="en-US" sz="2000" b="1">
                <a:solidFill>
                  <a:srgbClr val="0070C0"/>
                </a:solidFill>
              </a:rPr>
              <a:t>Benefits of Embracing Failure</a:t>
            </a:r>
          </a:p>
          <a:p>
            <a:pPr marL="285750" indent="-285750">
              <a:buFont typeface="Arial" panose="020B0604020202020204" pitchFamily="34" charset="0"/>
              <a:buChar char="•"/>
            </a:pPr>
            <a:r>
              <a:rPr lang="en-US" sz="1400" b="1"/>
              <a:t>Proactive Resilience</a:t>
            </a:r>
            <a:r>
              <a:rPr lang="en-US" sz="1400"/>
              <a:t>-</a:t>
            </a:r>
          </a:p>
          <a:p>
            <a:pPr marL="273050" lvl="1"/>
            <a:r>
              <a:rPr lang="en-US" sz="1200"/>
              <a:t>Learn system weaknesses before real incidents occur.</a:t>
            </a:r>
            <a:endParaRPr lang="en-US" sz="1200">
              <a:ea typeface="Calibri"/>
              <a:cs typeface="Calibri"/>
            </a:endParaRPr>
          </a:p>
          <a:p>
            <a:pPr marL="285750" indent="-285750">
              <a:buFont typeface="Arial" panose="020B0604020202020204" pitchFamily="34" charset="0"/>
              <a:buChar char="•"/>
            </a:pPr>
            <a:r>
              <a:rPr lang="en-US" sz="1400" b="1"/>
              <a:t>Innovation Culture </a:t>
            </a:r>
            <a:r>
              <a:rPr lang="en-US" sz="1400"/>
              <a:t>- </a:t>
            </a:r>
          </a:p>
          <a:p>
            <a:pPr marL="273050" lvl="1"/>
            <a:r>
              <a:rPr lang="en-US" sz="1200"/>
              <a:t>Encourage continuous improvement &amp; experimentation.</a:t>
            </a:r>
          </a:p>
          <a:p>
            <a:pPr marL="285750" indent="-285750">
              <a:buFont typeface="Arial" panose="020B0604020202020204" pitchFamily="34" charset="0"/>
              <a:buChar char="•"/>
            </a:pPr>
            <a:r>
              <a:rPr lang="en-US" sz="1400" b="1"/>
              <a:t>Team Empowerment </a:t>
            </a:r>
            <a:r>
              <a:rPr lang="en-US" sz="1400"/>
              <a:t>-</a:t>
            </a:r>
          </a:p>
          <a:p>
            <a:pPr marL="273050" lvl="1"/>
            <a:r>
              <a:rPr lang="en-US" sz="1200"/>
              <a:t>Foster collaboration across development, Ops, and QA</a:t>
            </a:r>
          </a:p>
        </p:txBody>
      </p:sp>
      <p:sp>
        <p:nvSpPr>
          <p:cNvPr id="7" name="Rounded Rectangle 2">
            <a:extLst>
              <a:ext uri="{FF2B5EF4-FFF2-40B4-BE49-F238E27FC236}">
                <a16:creationId xmlns:a16="http://schemas.microsoft.com/office/drawing/2014/main" id="{E15980D6-B5C1-0910-85D3-B18AA7705C5A}"/>
              </a:ext>
            </a:extLst>
          </p:cNvPr>
          <p:cNvSpPr/>
          <p:nvPr/>
        </p:nvSpPr>
        <p:spPr>
          <a:xfrm>
            <a:off x="3523306" y="5026147"/>
            <a:ext cx="2842362" cy="2804060"/>
          </a:xfrm>
          <a:prstGeom prst="roundRect">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latin typeface="Lato" panose="020F0502020204030203" pitchFamily="34" charset="0"/>
            </a:endParaRPr>
          </a:p>
        </p:txBody>
      </p:sp>
      <p:sp>
        <p:nvSpPr>
          <p:cNvPr id="10" name="TextBox 9">
            <a:extLst>
              <a:ext uri="{FF2B5EF4-FFF2-40B4-BE49-F238E27FC236}">
                <a16:creationId xmlns:a16="http://schemas.microsoft.com/office/drawing/2014/main" id="{DC8CF193-7A7D-6CBD-75B3-EF3E545793A3}"/>
              </a:ext>
            </a:extLst>
          </p:cNvPr>
          <p:cNvSpPr txBox="1"/>
          <p:nvPr/>
        </p:nvSpPr>
        <p:spPr>
          <a:xfrm>
            <a:off x="3713309" y="5247927"/>
            <a:ext cx="2652128" cy="2769989"/>
          </a:xfrm>
          <a:prstGeom prst="rect">
            <a:avLst/>
          </a:prstGeom>
          <a:noFill/>
        </p:spPr>
        <p:txBody>
          <a:bodyPr wrap="square" lIns="108000" rIns="0">
            <a:spAutoFit/>
          </a:bodyPr>
          <a:lstStyle/>
          <a:p>
            <a:pPr algn="ctr"/>
            <a:r>
              <a:rPr lang="en-US" sz="2000" b="1">
                <a:solidFill>
                  <a:srgbClr val="FFC000"/>
                </a:solidFill>
              </a:rPr>
              <a:t>Key Takeaways</a:t>
            </a:r>
          </a:p>
          <a:p>
            <a:pPr algn="ctr"/>
            <a:endParaRPr lang="en-US" sz="2000" b="1"/>
          </a:p>
          <a:p>
            <a:pPr marL="285750" indent="-285750">
              <a:buFont typeface="Arial" panose="020B0604020202020204" pitchFamily="34" charset="0"/>
              <a:buChar char="•"/>
            </a:pPr>
            <a:r>
              <a:rPr lang="en-US" sz="1400" b="1"/>
              <a:t>Embrace Failure</a:t>
            </a:r>
          </a:p>
          <a:p>
            <a:pPr marL="273050" lvl="1"/>
            <a:r>
              <a:rPr lang="en-US" sz="1200"/>
              <a:t>See failures as learning opportunities, not setbacks.</a:t>
            </a:r>
          </a:p>
          <a:p>
            <a:pPr marL="285750" indent="-285750">
              <a:buFont typeface="Arial" panose="020B0604020202020204" pitchFamily="34" charset="0"/>
              <a:buChar char="•"/>
            </a:pPr>
            <a:r>
              <a:rPr lang="en-US" sz="1400" b="1"/>
              <a:t>Build Resilience</a:t>
            </a:r>
          </a:p>
          <a:p>
            <a:pPr marL="273050" lvl="1"/>
            <a:r>
              <a:rPr lang="en-US" sz="1200"/>
              <a:t>Use controlled experiments to strengthen systems.</a:t>
            </a:r>
          </a:p>
          <a:p>
            <a:pPr marL="285750" indent="-285750">
              <a:buFont typeface="Arial" panose="020B0604020202020204" pitchFamily="34" charset="0"/>
              <a:buChar char="•"/>
            </a:pPr>
            <a:r>
              <a:rPr lang="en-US" sz="1400" b="1"/>
              <a:t>Empower Teams</a:t>
            </a:r>
          </a:p>
          <a:p>
            <a:pPr marL="273050" lvl="1"/>
            <a:r>
              <a:rPr lang="en-US" sz="1200"/>
              <a:t>Foster collaboration and innovation through safety.</a:t>
            </a:r>
          </a:p>
          <a:p>
            <a:endParaRPr lang="en-US" sz="1600"/>
          </a:p>
        </p:txBody>
      </p:sp>
      <p:sp>
        <p:nvSpPr>
          <p:cNvPr id="9" name="Rounded Rectangle 2">
            <a:extLst>
              <a:ext uri="{FF2B5EF4-FFF2-40B4-BE49-F238E27FC236}">
                <a16:creationId xmlns:a16="http://schemas.microsoft.com/office/drawing/2014/main" id="{6F61B094-C3F2-1717-6A5D-88E4CD11C6AF}"/>
              </a:ext>
            </a:extLst>
          </p:cNvPr>
          <p:cNvSpPr/>
          <p:nvPr/>
        </p:nvSpPr>
        <p:spPr>
          <a:xfrm>
            <a:off x="6972786" y="2566634"/>
            <a:ext cx="3490191" cy="4502554"/>
          </a:xfrm>
          <a:prstGeom prst="roundRect">
            <a:avLst/>
          </a:prstGeom>
          <a:noFill/>
          <a:ln w="28575">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latin typeface="Lato" panose="020F0502020204030203" pitchFamily="34" charset="0"/>
            </a:endParaRPr>
          </a:p>
        </p:txBody>
      </p:sp>
      <p:sp>
        <p:nvSpPr>
          <p:cNvPr id="12" name="Rounded Rectangle 2">
            <a:extLst>
              <a:ext uri="{FF2B5EF4-FFF2-40B4-BE49-F238E27FC236}">
                <a16:creationId xmlns:a16="http://schemas.microsoft.com/office/drawing/2014/main" id="{735E9B80-A799-0204-9C7D-AC7E0B883529}"/>
              </a:ext>
            </a:extLst>
          </p:cNvPr>
          <p:cNvSpPr/>
          <p:nvPr/>
        </p:nvSpPr>
        <p:spPr>
          <a:xfrm>
            <a:off x="10947741" y="1476797"/>
            <a:ext cx="3154367" cy="4441242"/>
          </a:xfrm>
          <a:prstGeom prst="roundRect">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latin typeface="Lato" panose="020F0502020204030203" pitchFamily="34" charset="0"/>
            </a:endParaRPr>
          </a:p>
        </p:txBody>
      </p:sp>
      <p:sp>
        <p:nvSpPr>
          <p:cNvPr id="20" name="Freeform: Shape 19">
            <a:extLst>
              <a:ext uri="{FF2B5EF4-FFF2-40B4-BE49-F238E27FC236}">
                <a16:creationId xmlns:a16="http://schemas.microsoft.com/office/drawing/2014/main" id="{E480775D-3D4E-BB0A-A2AF-6076B507CFC1}"/>
              </a:ext>
            </a:extLst>
          </p:cNvPr>
          <p:cNvSpPr/>
          <p:nvPr/>
        </p:nvSpPr>
        <p:spPr>
          <a:xfrm>
            <a:off x="2519555" y="4352758"/>
            <a:ext cx="1621797" cy="1544387"/>
          </a:xfrm>
          <a:custGeom>
            <a:avLst/>
            <a:gdLst>
              <a:gd name="connsiteX0" fmla="*/ 0 w 1793224"/>
              <a:gd name="connsiteY0" fmla="*/ 896612 h 1793224"/>
              <a:gd name="connsiteX1" fmla="*/ 896612 w 1793224"/>
              <a:gd name="connsiteY1" fmla="*/ 0 h 1793224"/>
              <a:gd name="connsiteX2" fmla="*/ 1793224 w 1793224"/>
              <a:gd name="connsiteY2" fmla="*/ 896612 h 1793224"/>
              <a:gd name="connsiteX3" fmla="*/ 896612 w 1793224"/>
              <a:gd name="connsiteY3" fmla="*/ 1793224 h 1793224"/>
              <a:gd name="connsiteX4" fmla="*/ 0 w 1793224"/>
              <a:gd name="connsiteY4" fmla="*/ 896612 h 179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3224" h="1793224">
                <a:moveTo>
                  <a:pt x="0" y="896612"/>
                </a:moveTo>
                <a:cubicBezTo>
                  <a:pt x="0" y="401427"/>
                  <a:pt x="401427" y="0"/>
                  <a:pt x="896612" y="0"/>
                </a:cubicBezTo>
                <a:cubicBezTo>
                  <a:pt x="1391797" y="0"/>
                  <a:pt x="1793224" y="401427"/>
                  <a:pt x="1793224" y="896612"/>
                </a:cubicBezTo>
                <a:cubicBezTo>
                  <a:pt x="1793224" y="1391797"/>
                  <a:pt x="1391797" y="1793224"/>
                  <a:pt x="896612" y="1793224"/>
                </a:cubicBezTo>
                <a:cubicBezTo>
                  <a:pt x="401427" y="1793224"/>
                  <a:pt x="0" y="1391797"/>
                  <a:pt x="0" y="896612"/>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852" tIns="277852" rIns="277852" bIns="277852"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Light" panose="020F0302020204030204"/>
              </a:rPr>
              <a:t>People</a:t>
            </a:r>
            <a:endParaRPr lang="en-US" sz="2400" kern="1200"/>
          </a:p>
        </p:txBody>
      </p:sp>
      <p:sp>
        <p:nvSpPr>
          <p:cNvPr id="22" name="Freeform: Shape 21">
            <a:extLst>
              <a:ext uri="{FF2B5EF4-FFF2-40B4-BE49-F238E27FC236}">
                <a16:creationId xmlns:a16="http://schemas.microsoft.com/office/drawing/2014/main" id="{82D64CBE-DFFD-BB3C-4C82-70DF5A644E9E}"/>
              </a:ext>
            </a:extLst>
          </p:cNvPr>
          <p:cNvSpPr/>
          <p:nvPr/>
        </p:nvSpPr>
        <p:spPr>
          <a:xfrm>
            <a:off x="8449400" y="1559590"/>
            <a:ext cx="1621797" cy="1544387"/>
          </a:xfrm>
          <a:custGeom>
            <a:avLst/>
            <a:gdLst>
              <a:gd name="connsiteX0" fmla="*/ 0 w 1793224"/>
              <a:gd name="connsiteY0" fmla="*/ 896612 h 1793224"/>
              <a:gd name="connsiteX1" fmla="*/ 896612 w 1793224"/>
              <a:gd name="connsiteY1" fmla="*/ 0 h 1793224"/>
              <a:gd name="connsiteX2" fmla="*/ 1793224 w 1793224"/>
              <a:gd name="connsiteY2" fmla="*/ 896612 h 1793224"/>
              <a:gd name="connsiteX3" fmla="*/ 896612 w 1793224"/>
              <a:gd name="connsiteY3" fmla="*/ 1793224 h 1793224"/>
              <a:gd name="connsiteX4" fmla="*/ 0 w 1793224"/>
              <a:gd name="connsiteY4" fmla="*/ 896612 h 179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3224" h="1793224">
                <a:moveTo>
                  <a:pt x="0" y="896612"/>
                </a:moveTo>
                <a:cubicBezTo>
                  <a:pt x="0" y="401427"/>
                  <a:pt x="401427" y="0"/>
                  <a:pt x="896612" y="0"/>
                </a:cubicBezTo>
                <a:cubicBezTo>
                  <a:pt x="1391797" y="0"/>
                  <a:pt x="1793224" y="401427"/>
                  <a:pt x="1793224" y="896612"/>
                </a:cubicBezTo>
                <a:cubicBezTo>
                  <a:pt x="1793224" y="1391797"/>
                  <a:pt x="1391797" y="1793224"/>
                  <a:pt x="896612" y="1793224"/>
                </a:cubicBezTo>
                <a:cubicBezTo>
                  <a:pt x="401427" y="1793224"/>
                  <a:pt x="0" y="1391797"/>
                  <a:pt x="0" y="896612"/>
                </a:cubicBez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852" tIns="277852" rIns="277852" bIns="277852"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Light" panose="020F0302020204030204"/>
              </a:rPr>
              <a:t>Process</a:t>
            </a:r>
            <a:endParaRPr lang="en-US" sz="2400" kern="1200"/>
          </a:p>
        </p:txBody>
      </p:sp>
      <p:sp>
        <p:nvSpPr>
          <p:cNvPr id="23" name="Freeform: Shape 22">
            <a:extLst>
              <a:ext uri="{FF2B5EF4-FFF2-40B4-BE49-F238E27FC236}">
                <a16:creationId xmlns:a16="http://schemas.microsoft.com/office/drawing/2014/main" id="{474921F9-4FBC-1F77-A4A3-DB404A70526B}"/>
              </a:ext>
            </a:extLst>
          </p:cNvPr>
          <p:cNvSpPr/>
          <p:nvPr/>
        </p:nvSpPr>
        <p:spPr>
          <a:xfrm>
            <a:off x="12155465" y="5208416"/>
            <a:ext cx="1621797" cy="1544387"/>
          </a:xfrm>
          <a:custGeom>
            <a:avLst/>
            <a:gdLst>
              <a:gd name="connsiteX0" fmla="*/ 0 w 1793224"/>
              <a:gd name="connsiteY0" fmla="*/ 896612 h 1793224"/>
              <a:gd name="connsiteX1" fmla="*/ 896612 w 1793224"/>
              <a:gd name="connsiteY1" fmla="*/ 0 h 1793224"/>
              <a:gd name="connsiteX2" fmla="*/ 1793224 w 1793224"/>
              <a:gd name="connsiteY2" fmla="*/ 896612 h 1793224"/>
              <a:gd name="connsiteX3" fmla="*/ 896612 w 1793224"/>
              <a:gd name="connsiteY3" fmla="*/ 1793224 h 1793224"/>
              <a:gd name="connsiteX4" fmla="*/ 0 w 1793224"/>
              <a:gd name="connsiteY4" fmla="*/ 896612 h 179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3224" h="1793224">
                <a:moveTo>
                  <a:pt x="0" y="896612"/>
                </a:moveTo>
                <a:cubicBezTo>
                  <a:pt x="0" y="401427"/>
                  <a:pt x="401427" y="0"/>
                  <a:pt x="896612" y="0"/>
                </a:cubicBezTo>
                <a:cubicBezTo>
                  <a:pt x="1391797" y="0"/>
                  <a:pt x="1793224" y="401427"/>
                  <a:pt x="1793224" y="896612"/>
                </a:cubicBezTo>
                <a:cubicBezTo>
                  <a:pt x="1793224" y="1391797"/>
                  <a:pt x="1391797" y="1793224"/>
                  <a:pt x="896612" y="1793224"/>
                </a:cubicBezTo>
                <a:cubicBezTo>
                  <a:pt x="401427" y="1793224"/>
                  <a:pt x="0" y="1391797"/>
                  <a:pt x="0" y="896612"/>
                </a:cubicBez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852" tIns="277852" rIns="277852" bIns="277852" numCol="1" spcCol="1270" anchor="ctr" anchorCtr="0">
            <a:noAutofit/>
          </a:bodyPr>
          <a:lstStyle/>
          <a:p>
            <a:pPr marL="0" lvl="0" indent="0" algn="ctr" defTabSz="1066800">
              <a:lnSpc>
                <a:spcPct val="90000"/>
              </a:lnSpc>
              <a:spcBef>
                <a:spcPct val="0"/>
              </a:spcBef>
              <a:spcAft>
                <a:spcPct val="35000"/>
              </a:spcAft>
              <a:buNone/>
            </a:pPr>
            <a:r>
              <a:rPr lang="en-US" sz="2400">
                <a:latin typeface="Calibri Light" panose="020F0302020204030204"/>
              </a:rPr>
              <a:t>Tech &amp; Tools </a:t>
            </a:r>
            <a:endParaRPr lang="en-US" sz="2400" kern="1200"/>
          </a:p>
        </p:txBody>
      </p:sp>
      <p:pic>
        <p:nvPicPr>
          <p:cNvPr id="14" name="Picture 13">
            <a:extLst>
              <a:ext uri="{FF2B5EF4-FFF2-40B4-BE49-F238E27FC236}">
                <a16:creationId xmlns:a16="http://schemas.microsoft.com/office/drawing/2014/main" id="{EFFB02CE-5049-B183-3DD1-3E99D1FCE59E}"/>
              </a:ext>
            </a:extLst>
          </p:cNvPr>
          <p:cNvPicPr>
            <a:picLocks noChangeAspect="1"/>
          </p:cNvPicPr>
          <p:nvPr/>
        </p:nvPicPr>
        <p:blipFill>
          <a:blip r:embed="rId3"/>
          <a:stretch>
            <a:fillRect/>
          </a:stretch>
        </p:blipFill>
        <p:spPr>
          <a:xfrm>
            <a:off x="14240106" y="203705"/>
            <a:ext cx="267629" cy="411737"/>
          </a:xfrm>
          <a:prstGeom prst="rect">
            <a:avLst/>
          </a:prstGeom>
        </p:spPr>
      </p:pic>
    </p:spTree>
    <p:extLst>
      <p:ext uri="{BB962C8B-B14F-4D97-AF65-F5344CB8AC3E}">
        <p14:creationId xmlns:p14="http://schemas.microsoft.com/office/powerpoint/2010/main" val="19084490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96A3EF54D9D749AF81156BF0C7BCC4" ma:contentTypeVersion="11" ma:contentTypeDescription="Create a new document." ma:contentTypeScope="" ma:versionID="0f1d3a7b9272b175ad0db24804e424b8">
  <xsd:schema xmlns:xsd="http://www.w3.org/2001/XMLSchema" xmlns:xs="http://www.w3.org/2001/XMLSchema" xmlns:p="http://schemas.microsoft.com/office/2006/metadata/properties" xmlns:ns2="90dc3541-ba91-4288-8962-6291e29bca0e" xmlns:ns3="2465f3e2-10a1-4b61-90f8-eec57ac3bd2e" targetNamespace="http://schemas.microsoft.com/office/2006/metadata/properties" ma:root="true" ma:fieldsID="41a380241c0e4e3ac597e99e05671357" ns2:_="" ns3:_="">
    <xsd:import namespace="90dc3541-ba91-4288-8962-6291e29bca0e"/>
    <xsd:import namespace="2465f3e2-10a1-4b61-90f8-eec57ac3bd2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dc3541-ba91-4288-8962-6291e29bca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438c4429-e777-42fc-857b-30dd1ccde034"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465f3e2-10a1-4b61-90f8-eec57ac3bd2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3e9f4420-026a-44c5-a78e-44590ce863f3}" ma:internalName="TaxCatchAll" ma:showField="CatchAllData" ma:web="2465f3e2-10a1-4b61-90f8-eec57ac3bd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0dc3541-ba91-4288-8962-6291e29bca0e">
      <Terms xmlns="http://schemas.microsoft.com/office/infopath/2007/PartnerControls"/>
    </lcf76f155ced4ddcb4097134ff3c332f>
    <TaxCatchAll xmlns="2465f3e2-10a1-4b61-90f8-eec57ac3bd2e" xsi:nil="true"/>
  </documentManagement>
</p:properties>
</file>

<file path=customXml/itemProps1.xml><?xml version="1.0" encoding="utf-8"?>
<ds:datastoreItem xmlns:ds="http://schemas.openxmlformats.org/officeDocument/2006/customXml" ds:itemID="{174AB11C-EA57-421F-801D-0DF2C2243645}">
  <ds:schemaRefs>
    <ds:schemaRef ds:uri="2465f3e2-10a1-4b61-90f8-eec57ac3bd2e"/>
    <ds:schemaRef ds:uri="90dc3541-ba91-4288-8962-6291e29bca0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6E8EF8-9F0B-4DA1-B8F8-1C4077CB7C37}">
  <ds:schemaRefs>
    <ds:schemaRef ds:uri="http://schemas.microsoft.com/sharepoint/v3/contenttype/forms"/>
  </ds:schemaRefs>
</ds:datastoreItem>
</file>

<file path=customXml/itemProps3.xml><?xml version="1.0" encoding="utf-8"?>
<ds:datastoreItem xmlns:ds="http://schemas.openxmlformats.org/officeDocument/2006/customXml" ds:itemID="{8507D4D9-24E3-461A-A10F-738035BA1D4A}">
  <ds:schemaRefs>
    <ds:schemaRef ds:uri="2465f3e2-10a1-4b61-90f8-eec57ac3bd2e"/>
    <ds:schemaRef ds:uri="90dc3541-ba91-4288-8962-6291e29bca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30</Slides>
  <Notes>17</Notes>
  <HiddenSlides>4</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revision>2</cp:revision>
  <dcterms:created xsi:type="dcterms:W3CDTF">2024-12-05T05:55:56Z</dcterms:created>
  <dcterms:modified xsi:type="dcterms:W3CDTF">2025-03-22T06:09:53Z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0x0101007D96A3EF54D9D749AF81156BF0C7BCC4</vt:lpwstr>
  </property>
  <property fmtid="{D5CDD505-2E9C-101B-9397-08002B2CF9AE}" pid="3" name="MediaServiceImageTags">
    <vt:lpwstr/>
  </property>
</Properties>
</file>